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92" r:id="rId2"/>
  </p:sldMasterIdLst>
  <p:notesMasterIdLst>
    <p:notesMasterId r:id="rId13"/>
  </p:notesMasterIdLst>
  <p:sldIdLst>
    <p:sldId id="1483" r:id="rId3"/>
    <p:sldId id="262" r:id="rId4"/>
    <p:sldId id="367" r:id="rId5"/>
    <p:sldId id="290" r:id="rId6"/>
    <p:sldId id="353" r:id="rId7"/>
    <p:sldId id="1456" r:id="rId8"/>
    <p:sldId id="301" r:id="rId9"/>
    <p:sldId id="338" r:id="rId10"/>
    <p:sldId id="306" r:id="rId11"/>
    <p:sldId id="1461" r:id="rId12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ira Sans" panose="020B0604020202020204" charset="0"/>
      <p:regular r:id="rId18"/>
      <p:bold r:id="rId19"/>
      <p:italic r:id="rId20"/>
      <p:boldItalic r:id="rId21"/>
    </p:embeddedFont>
    <p:embeddedFont>
      <p:font typeface="Palatino Linotype" panose="0204050205050503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сматуллоев Хуршед Мирчалилович" initials="ИХМ" lastIdx="1" clrIdx="0">
    <p:extLst>
      <p:ext uri="{19B8F6BF-5375-455C-9EA6-DF929625EA0E}">
        <p15:presenceInfo xmlns:p15="http://schemas.microsoft.com/office/powerpoint/2012/main" userId="Исматуллоев Хуршед Мирчалилович" providerId="None"/>
      </p:ext>
    </p:extLst>
  </p:cmAuthor>
  <p:cmAuthor id="2" name="Bakhtiyor Bozorov" initials="ББ" lastIdx="1" clrIdx="1">
    <p:extLst>
      <p:ext uri="{19B8F6BF-5375-455C-9EA6-DF929625EA0E}">
        <p15:presenceInfo xmlns:p15="http://schemas.microsoft.com/office/powerpoint/2012/main" userId="Bakhtiyor Bozor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C66"/>
    <a:srgbClr val="4CA6D3"/>
    <a:srgbClr val="515A6B"/>
    <a:srgbClr val="92D050"/>
    <a:srgbClr val="F0AF46"/>
    <a:srgbClr val="FAE5C2"/>
    <a:srgbClr val="94CAE5"/>
    <a:srgbClr val="B7DBED"/>
    <a:srgbClr val="858AA3"/>
    <a:srgbClr val="B9B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190FCD-4037-4E3F-8C56-2CD6E598C945}">
  <a:tblStyle styleId="{12190FCD-4037-4E3F-8C56-2CD6E598C9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-108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60;&#1091;&#1088;&#1091;&#1096;&#1080;%20&#1082;&#1086;&#1075;&#1072;&#1079;&#1093;&#1086;&#1080;%20&#1082;&#1080;&#1084;&#1072;&#1090;&#1085;&#1086;&#1082;%20&#1074;&#1072;%20&#1087;&#1072;&#1088;&#1076;&#1086;&#1093;&#1090;&#1087;&#1072;&#1079;&#1080;&#1088;&#1080;&#1080;%20&#1073;&#1086;&#1085;&#1082;&#1093;&#1086;_MP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60;&#1091;&#1088;&#1091;&#1096;&#1080;%20&#1082;&#1086;&#1075;&#1072;&#1079;&#1093;&#1086;&#1080;%20&#1082;&#1080;&#1084;&#1072;&#1090;&#1085;&#1086;&#1082;%20&#1074;&#1072;%20&#1087;&#1072;&#1088;&#1076;&#1086;&#1093;&#1090;&#1087;&#1072;&#1079;&#1080;&#1088;&#1080;&#1080;%20&#1073;&#1086;&#1085;&#1082;&#1093;&#1086;_MPC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10.10.64.51\homes\dsm\043%20&#1064;&#1091;&#1098;&#1073;&#1072;&#1080;%20&#1090;&#1072;&#1076;&#1082;&#1080;&#1082;&#1086;&#1090;&#1080;%20&#1074;&#1072;%20&#1084;&#1086;&#1076;&#1077;&#1083;&#1089;&#1086;&#1079;&#1080;\&#1046;&#1091;&#1088;&#1085;&#1072;&#1083;&#1080;%20&#1096;&#1091;&#1098;&#1073;&#1072;&#1080;%20&#1090;&#1072;&#1203;&#1083;&#1080;&#1083;&#1080;%20&#1084;&#1072;&#1082;&#1088;&#1086;&#1080;&#1179;&#1090;&#1080;&#1089;&#1086;&#1076;&#1251;\&#1178;&#1072;&#1088;&#1079;&#1080;%20&#1073;&#1072;&#1081;&#1085;&#1080;&#1073;&#1086;&#1085;&#1082;&#1251;\&#1050;&#1072;&#1088;&#1079;&#1093;&#1086;&#1080;%20&#1073;&#1072;&#1081;&#1085;&#1080;&#1073;&#1086;&#1085;&#1082;&#1080;_Bozorov.xlsx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7;&#1052;&#1058;&#1056;\MPC\2025\10\QPM\01%20inf_for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02%20&#1057;&#1072;&#1093;&#1084;&#1080;%20&#1089;&#1086;&#1093;&#1072;&#1093;&#1086;%20&#1052;&#1052;&#1044;%20(&#1084;&#1086;&#1093;&#1086;&#1085;&#1072;)%20JOMI%20&#1052;&#1086;&#1085;&#1077;&#1090;&#1072;&#1088;&#1080;%20&#1074;&#1072;%20&#1058;&#1072;&#1074;&#1072;&#1088;&#1088;&#1091;&#1084;%20_mpc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50;&#1086;&#1087;&#1080;&#1103;%20CPI-2020%20(v2007)%2003%20&#1076;&#1091;&#1088;&#1091;&#1089;&#1090;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&#1060;&#1072;&#1081;&#1083;\&#1050;&#1086;&#1087;&#1080;&#1103;%20krvloj_tj_MPC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4823913369093E-2"/>
          <c:y val="5.7906651741645145E-2"/>
          <c:w val="0.9051035217326181"/>
          <c:h val="0.7617069630306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3C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3C66">
                  <a:alpha val="3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F2-4D4A-A85F-6CDAD0055502}"/>
              </c:ext>
            </c:extLst>
          </c:dPt>
          <c:dPt>
            <c:idx val="1"/>
            <c:invertIfNegative val="0"/>
            <c:bubble3D val="0"/>
            <c:spPr>
              <a:solidFill>
                <a:srgbClr val="333C66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F2-4D4A-A85F-6CDAD0055502}"/>
              </c:ext>
            </c:extLst>
          </c:dPt>
          <c:dPt>
            <c:idx val="2"/>
            <c:invertIfNegative val="0"/>
            <c:bubble3D val="0"/>
            <c:spPr>
              <a:solidFill>
                <a:srgbClr val="515A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F2-4D4A-A85F-6CDAD005550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F2-4D4A-A85F-6CDAD005550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800" dirty="0">
                        <a:solidFill>
                          <a:srgbClr val="C00000"/>
                        </a:solidFill>
                      </a:rPr>
                      <a:t>3,2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F2-4D4A-A85F-6CDAD0055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3.3</c:v>
                </c:pt>
                <c:pt idx="1">
                  <c:v>3.2</c:v>
                </c:pt>
                <c:pt idx="2" formatCode="0.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F2-4D4A-A85F-6CDAD0055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205161600"/>
        <c:axId val="205260288"/>
      </c:barChart>
      <c:catAx>
        <c:axId val="2051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205260288"/>
        <c:crosses val="autoZero"/>
        <c:auto val="1"/>
        <c:lblAlgn val="ctr"/>
        <c:lblOffset val="100"/>
        <c:noMultiLvlLbl val="0"/>
      </c:catAx>
      <c:valAx>
        <c:axId val="205260288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51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2987005596314E-2"/>
          <c:y val="3.3566119547746506E-2"/>
          <c:w val="0.89948536781481403"/>
          <c:h val="0.80617117090531365"/>
        </c:manualLayout>
      </c:layout>
      <c:areaChart>
        <c:grouping val="stacked"/>
        <c:varyColors val="0"/>
        <c:ser>
          <c:idx val="0"/>
          <c:order val="0"/>
          <c:tx>
            <c:strRef>
              <c:f>'БМТ Раис'!$A$4</c:f>
              <c:strCache>
                <c:ptCount val="1"/>
                <c:pt idx="0">
                  <c:v>Фурӯши коғазҳои қиматноки БМТ </c:v>
                </c:pt>
              </c:strCache>
            </c:strRef>
          </c:tx>
          <c:spPr>
            <a:solidFill>
              <a:srgbClr val="515A6B"/>
            </a:solidFill>
            <a:ln>
              <a:noFill/>
            </a:ln>
            <a:effectLst/>
          </c:spPr>
          <c:cat>
            <c:numRef>
              <c:f>'БМТ Раис'!$C$3:$EL$3</c:f>
              <c:numCache>
                <c:formatCode>mmm\-yy</c:formatCode>
                <c:ptCount val="140"/>
                <c:pt idx="0">
                  <c:v>41698</c:v>
                </c:pt>
                <c:pt idx="1">
                  <c:v>41729</c:v>
                </c:pt>
                <c:pt idx="2">
                  <c:v>41759</c:v>
                </c:pt>
                <c:pt idx="3">
                  <c:v>41790</c:v>
                </c:pt>
                <c:pt idx="4">
                  <c:v>41820</c:v>
                </c:pt>
                <c:pt idx="5">
                  <c:v>41851</c:v>
                </c:pt>
                <c:pt idx="6">
                  <c:v>41882</c:v>
                </c:pt>
                <c:pt idx="7">
                  <c:v>41912</c:v>
                </c:pt>
                <c:pt idx="8">
                  <c:v>41943</c:v>
                </c:pt>
                <c:pt idx="9">
                  <c:v>41973</c:v>
                </c:pt>
                <c:pt idx="10">
                  <c:v>42004</c:v>
                </c:pt>
                <c:pt idx="11">
                  <c:v>42035</c:v>
                </c:pt>
                <c:pt idx="12">
                  <c:v>42063</c:v>
                </c:pt>
                <c:pt idx="13">
                  <c:v>42094</c:v>
                </c:pt>
                <c:pt idx="14">
                  <c:v>42124</c:v>
                </c:pt>
                <c:pt idx="15">
                  <c:v>42154</c:v>
                </c:pt>
                <c:pt idx="16">
                  <c:v>42185</c:v>
                </c:pt>
                <c:pt idx="17">
                  <c:v>42216</c:v>
                </c:pt>
                <c:pt idx="18">
                  <c:v>42247</c:v>
                </c:pt>
                <c:pt idx="19">
                  <c:v>42277</c:v>
                </c:pt>
                <c:pt idx="20">
                  <c:v>42308</c:v>
                </c:pt>
                <c:pt idx="21">
                  <c:v>42338</c:v>
                </c:pt>
                <c:pt idx="22">
                  <c:v>42369</c:v>
                </c:pt>
                <c:pt idx="23">
                  <c:v>42400</c:v>
                </c:pt>
                <c:pt idx="24">
                  <c:v>42429</c:v>
                </c:pt>
                <c:pt idx="25">
                  <c:v>42460</c:v>
                </c:pt>
                <c:pt idx="26">
                  <c:v>42490</c:v>
                </c:pt>
                <c:pt idx="27">
                  <c:v>42521</c:v>
                </c:pt>
                <c:pt idx="28">
                  <c:v>42551</c:v>
                </c:pt>
                <c:pt idx="29">
                  <c:v>42581</c:v>
                </c:pt>
                <c:pt idx="30">
                  <c:v>42613</c:v>
                </c:pt>
                <c:pt idx="31">
                  <c:v>42643</c:v>
                </c:pt>
                <c:pt idx="32">
                  <c:v>42674</c:v>
                </c:pt>
                <c:pt idx="33">
                  <c:v>42704</c:v>
                </c:pt>
                <c:pt idx="34">
                  <c:v>42735</c:v>
                </c:pt>
                <c:pt idx="35">
                  <c:v>42766</c:v>
                </c:pt>
                <c:pt idx="36">
                  <c:v>42794</c:v>
                </c:pt>
                <c:pt idx="37">
                  <c:v>42825</c:v>
                </c:pt>
                <c:pt idx="38">
                  <c:v>42855</c:v>
                </c:pt>
                <c:pt idx="39">
                  <c:v>42886</c:v>
                </c:pt>
                <c:pt idx="40">
                  <c:v>42916</c:v>
                </c:pt>
                <c:pt idx="41">
                  <c:v>42947</c:v>
                </c:pt>
                <c:pt idx="42">
                  <c:v>42978</c:v>
                </c:pt>
                <c:pt idx="43">
                  <c:v>43008</c:v>
                </c:pt>
                <c:pt idx="44">
                  <c:v>43039</c:v>
                </c:pt>
                <c:pt idx="45">
                  <c:v>43069</c:v>
                </c:pt>
                <c:pt idx="46">
                  <c:v>43099</c:v>
                </c:pt>
                <c:pt idx="47">
                  <c:v>43131</c:v>
                </c:pt>
                <c:pt idx="48">
                  <c:v>43159</c:v>
                </c:pt>
                <c:pt idx="49">
                  <c:v>43190</c:v>
                </c:pt>
                <c:pt idx="50">
                  <c:v>43220</c:v>
                </c:pt>
                <c:pt idx="51">
                  <c:v>43251</c:v>
                </c:pt>
                <c:pt idx="52">
                  <c:v>43281</c:v>
                </c:pt>
                <c:pt idx="53">
                  <c:v>43312</c:v>
                </c:pt>
                <c:pt idx="54">
                  <c:v>43343</c:v>
                </c:pt>
                <c:pt idx="55">
                  <c:v>43373</c:v>
                </c:pt>
                <c:pt idx="56">
                  <c:v>43404</c:v>
                </c:pt>
                <c:pt idx="57">
                  <c:v>43434</c:v>
                </c:pt>
                <c:pt idx="58">
                  <c:v>43465</c:v>
                </c:pt>
                <c:pt idx="59">
                  <c:v>43496</c:v>
                </c:pt>
                <c:pt idx="60">
                  <c:v>43524</c:v>
                </c:pt>
                <c:pt idx="61">
                  <c:v>43554</c:v>
                </c:pt>
                <c:pt idx="62">
                  <c:v>43585</c:v>
                </c:pt>
                <c:pt idx="63">
                  <c:v>43616</c:v>
                </c:pt>
                <c:pt idx="64">
                  <c:v>43646</c:v>
                </c:pt>
                <c:pt idx="65">
                  <c:v>43677</c:v>
                </c:pt>
                <c:pt idx="66">
                  <c:v>43708</c:v>
                </c:pt>
                <c:pt idx="67">
                  <c:v>43738</c:v>
                </c:pt>
                <c:pt idx="68">
                  <c:v>43769</c:v>
                </c:pt>
                <c:pt idx="69">
                  <c:v>43799</c:v>
                </c:pt>
                <c:pt idx="70">
                  <c:v>43830</c:v>
                </c:pt>
                <c:pt idx="71">
                  <c:v>43861</c:v>
                </c:pt>
                <c:pt idx="72">
                  <c:v>43890</c:v>
                </c:pt>
                <c:pt idx="73">
                  <c:v>43921</c:v>
                </c:pt>
                <c:pt idx="74">
                  <c:v>43951</c:v>
                </c:pt>
                <c:pt idx="75">
                  <c:v>43981</c:v>
                </c:pt>
                <c:pt idx="76">
                  <c:v>44012</c:v>
                </c:pt>
                <c:pt idx="77">
                  <c:v>44043</c:v>
                </c:pt>
                <c:pt idx="78">
                  <c:v>44074</c:v>
                </c:pt>
                <c:pt idx="79">
                  <c:v>44104</c:v>
                </c:pt>
                <c:pt idx="80">
                  <c:v>44135</c:v>
                </c:pt>
                <c:pt idx="81">
                  <c:v>44165</c:v>
                </c:pt>
                <c:pt idx="82">
                  <c:v>44196</c:v>
                </c:pt>
                <c:pt idx="83">
                  <c:v>44227</c:v>
                </c:pt>
                <c:pt idx="84">
                  <c:v>44255</c:v>
                </c:pt>
                <c:pt idx="85">
                  <c:v>44286</c:v>
                </c:pt>
                <c:pt idx="86">
                  <c:v>44316</c:v>
                </c:pt>
                <c:pt idx="87">
                  <c:v>44347</c:v>
                </c:pt>
                <c:pt idx="88">
                  <c:v>44377</c:v>
                </c:pt>
                <c:pt idx="89">
                  <c:v>44408</c:v>
                </c:pt>
                <c:pt idx="90">
                  <c:v>44439</c:v>
                </c:pt>
                <c:pt idx="91">
                  <c:v>44469</c:v>
                </c:pt>
                <c:pt idx="92">
                  <c:v>44500</c:v>
                </c:pt>
                <c:pt idx="93">
                  <c:v>44530</c:v>
                </c:pt>
                <c:pt idx="94">
                  <c:v>44561</c:v>
                </c:pt>
                <c:pt idx="95">
                  <c:v>44592</c:v>
                </c:pt>
                <c:pt idx="96">
                  <c:v>44620</c:v>
                </c:pt>
                <c:pt idx="97">
                  <c:v>44651</c:v>
                </c:pt>
                <c:pt idx="98">
                  <c:v>44681</c:v>
                </c:pt>
                <c:pt idx="99">
                  <c:v>44712</c:v>
                </c:pt>
                <c:pt idx="100">
                  <c:v>44742</c:v>
                </c:pt>
                <c:pt idx="101">
                  <c:v>44773</c:v>
                </c:pt>
                <c:pt idx="102">
                  <c:v>44804</c:v>
                </c:pt>
                <c:pt idx="103">
                  <c:v>44834</c:v>
                </c:pt>
                <c:pt idx="104">
                  <c:v>44865</c:v>
                </c:pt>
                <c:pt idx="105">
                  <c:v>44895</c:v>
                </c:pt>
                <c:pt idx="106">
                  <c:v>44926</c:v>
                </c:pt>
                <c:pt idx="107">
                  <c:v>44957</c:v>
                </c:pt>
                <c:pt idx="108">
                  <c:v>44985</c:v>
                </c:pt>
                <c:pt idx="109">
                  <c:v>45016</c:v>
                </c:pt>
                <c:pt idx="110">
                  <c:v>45046</c:v>
                </c:pt>
                <c:pt idx="111">
                  <c:v>45077</c:v>
                </c:pt>
                <c:pt idx="112">
                  <c:v>45107</c:v>
                </c:pt>
                <c:pt idx="113">
                  <c:v>45138</c:v>
                </c:pt>
                <c:pt idx="114">
                  <c:v>45169</c:v>
                </c:pt>
                <c:pt idx="115">
                  <c:v>45199</c:v>
                </c:pt>
                <c:pt idx="116">
                  <c:v>45230</c:v>
                </c:pt>
                <c:pt idx="117">
                  <c:v>45260</c:v>
                </c:pt>
                <c:pt idx="118">
                  <c:v>45291</c:v>
                </c:pt>
                <c:pt idx="119">
                  <c:v>45322</c:v>
                </c:pt>
                <c:pt idx="120">
                  <c:v>45351</c:v>
                </c:pt>
                <c:pt idx="121">
                  <c:v>45382</c:v>
                </c:pt>
                <c:pt idx="122">
                  <c:v>45412</c:v>
                </c:pt>
                <c:pt idx="123">
                  <c:v>45443</c:v>
                </c:pt>
                <c:pt idx="124">
                  <c:v>45473</c:v>
                </c:pt>
                <c:pt idx="125">
                  <c:v>45504</c:v>
                </c:pt>
                <c:pt idx="126">
                  <c:v>45535</c:v>
                </c:pt>
                <c:pt idx="127">
                  <c:v>45565</c:v>
                </c:pt>
                <c:pt idx="128">
                  <c:v>45596</c:v>
                </c:pt>
                <c:pt idx="129">
                  <c:v>45626</c:v>
                </c:pt>
                <c:pt idx="130">
                  <c:v>45657</c:v>
                </c:pt>
                <c:pt idx="131">
                  <c:v>45688</c:v>
                </c:pt>
                <c:pt idx="132">
                  <c:v>45716</c:v>
                </c:pt>
                <c:pt idx="133">
                  <c:v>45747</c:v>
                </c:pt>
                <c:pt idx="134">
                  <c:v>45777</c:v>
                </c:pt>
                <c:pt idx="135">
                  <c:v>45808</c:v>
                </c:pt>
                <c:pt idx="136">
                  <c:v>45838</c:v>
                </c:pt>
                <c:pt idx="137">
                  <c:v>45869</c:v>
                </c:pt>
                <c:pt idx="138">
                  <c:v>45900</c:v>
                </c:pt>
                <c:pt idx="139">
                  <c:v>45930</c:v>
                </c:pt>
              </c:numCache>
            </c:numRef>
          </c:cat>
          <c:val>
            <c:numRef>
              <c:f>'БМТ Раис'!$C$4:$EL$4</c:f>
              <c:numCache>
                <c:formatCode>#,##0.0</c:formatCode>
                <c:ptCount val="140"/>
                <c:pt idx="0">
                  <c:v>-1.4957853E-2</c:v>
                </c:pt>
                <c:pt idx="1">
                  <c:v>-3.9865201999999995E-2</c:v>
                </c:pt>
                <c:pt idx="2">
                  <c:v>-1.9934126999999999E-2</c:v>
                </c:pt>
                <c:pt idx="3">
                  <c:v>-8.970131000000001E-3</c:v>
                </c:pt>
                <c:pt idx="4">
                  <c:v>-3.9929399999999995E-3</c:v>
                </c:pt>
                <c:pt idx="5">
                  <c:v>-6.9869609999999999E-3</c:v>
                </c:pt>
                <c:pt idx="6">
                  <c:v>-3.0927914000000001E-2</c:v>
                </c:pt>
                <c:pt idx="7">
                  <c:v>-4.2869861000000002E-2</c:v>
                </c:pt>
                <c:pt idx="8">
                  <c:v>-1.5961184E-2</c:v>
                </c:pt>
                <c:pt idx="9">
                  <c:v>-7.4971474999999996E-2</c:v>
                </c:pt>
                <c:pt idx="10">
                  <c:v>-0.13462782700000001</c:v>
                </c:pt>
                <c:pt idx="11">
                  <c:v>-9.9381629999999999E-3</c:v>
                </c:pt>
                <c:pt idx="12">
                  <c:v>-1.0952607E-2</c:v>
                </c:pt>
                <c:pt idx="13">
                  <c:v>-0.15820921999999998</c:v>
                </c:pt>
                <c:pt idx="14">
                  <c:v>-9.9728519999999991E-3</c:v>
                </c:pt>
                <c:pt idx="15">
                  <c:v>-1.9974754000000001E-2</c:v>
                </c:pt>
                <c:pt idx="16">
                  <c:v>-2.9933679999999997E-2</c:v>
                </c:pt>
                <c:pt idx="17">
                  <c:v>-6.4891225000000011E-2</c:v>
                </c:pt>
                <c:pt idx="18">
                  <c:v>-0.127781176</c:v>
                </c:pt>
                <c:pt idx="19">
                  <c:v>-0.104727025</c:v>
                </c:pt>
                <c:pt idx="20">
                  <c:v>0</c:v>
                </c:pt>
                <c:pt idx="21">
                  <c:v>-8.4723900500000004E-2</c:v>
                </c:pt>
                <c:pt idx="22">
                  <c:v>-0.18198031950000002</c:v>
                </c:pt>
                <c:pt idx="23">
                  <c:v>-8.1938331409999995E-2</c:v>
                </c:pt>
                <c:pt idx="24">
                  <c:v>-0.16843124906000001</c:v>
                </c:pt>
                <c:pt idx="25">
                  <c:v>-8.9181924629999992E-2</c:v>
                </c:pt>
                <c:pt idx="26">
                  <c:v>-0.28047344199999996</c:v>
                </c:pt>
                <c:pt idx="27">
                  <c:v>-0.25456490900000001</c:v>
                </c:pt>
                <c:pt idx="28">
                  <c:v>-0.22850895019</c:v>
                </c:pt>
                <c:pt idx="29">
                  <c:v>-0.24393611819</c:v>
                </c:pt>
                <c:pt idx="30">
                  <c:v>-0.30846506519</c:v>
                </c:pt>
                <c:pt idx="31">
                  <c:v>-0.51073610300000005</c:v>
                </c:pt>
                <c:pt idx="32">
                  <c:v>-0.48066337201999998</c:v>
                </c:pt>
                <c:pt idx="33">
                  <c:v>-0.62146329899999997</c:v>
                </c:pt>
                <c:pt idx="34">
                  <c:v>-0.73883445307999995</c:v>
                </c:pt>
                <c:pt idx="35">
                  <c:v>-1.0278119529999998</c:v>
                </c:pt>
                <c:pt idx="36">
                  <c:v>-1.0553032679999998</c:v>
                </c:pt>
                <c:pt idx="37">
                  <c:v>-0.99080484899999999</c:v>
                </c:pt>
                <c:pt idx="38">
                  <c:v>-0.80091089799999993</c:v>
                </c:pt>
                <c:pt idx="39">
                  <c:v>-0.91535618399999996</c:v>
                </c:pt>
                <c:pt idx="40">
                  <c:v>-0.74875987999999993</c:v>
                </c:pt>
                <c:pt idx="41">
                  <c:v>-0.92127894100000007</c:v>
                </c:pt>
                <c:pt idx="42">
                  <c:v>-0.79298601399999991</c:v>
                </c:pt>
                <c:pt idx="43">
                  <c:v>-0.82989493700000005</c:v>
                </c:pt>
                <c:pt idx="44">
                  <c:v>-0.90570944799999997</c:v>
                </c:pt>
                <c:pt idx="45">
                  <c:v>-1.1822431799999999</c:v>
                </c:pt>
                <c:pt idx="46">
                  <c:v>-1.335226341</c:v>
                </c:pt>
                <c:pt idx="47">
                  <c:v>-1.4818383150000001</c:v>
                </c:pt>
                <c:pt idx="48">
                  <c:v>-1.3735310329999999</c:v>
                </c:pt>
                <c:pt idx="49">
                  <c:v>-1.4716451830000001</c:v>
                </c:pt>
                <c:pt idx="50">
                  <c:v>-1.5214105469999999</c:v>
                </c:pt>
                <c:pt idx="51">
                  <c:v>-1.987332535</c:v>
                </c:pt>
                <c:pt idx="52">
                  <c:v>-1.6627042570000001</c:v>
                </c:pt>
                <c:pt idx="53">
                  <c:v>-1.7862724290000001</c:v>
                </c:pt>
                <c:pt idx="54">
                  <c:v>-1.5885918409999999</c:v>
                </c:pt>
                <c:pt idx="55">
                  <c:v>-1.423799917</c:v>
                </c:pt>
                <c:pt idx="56">
                  <c:v>-1.67426477</c:v>
                </c:pt>
                <c:pt idx="57">
                  <c:v>-1.7506909399999999</c:v>
                </c:pt>
                <c:pt idx="58">
                  <c:v>-1.944283674</c:v>
                </c:pt>
                <c:pt idx="59">
                  <c:v>-1.9170855100000002</c:v>
                </c:pt>
                <c:pt idx="60">
                  <c:v>-1.8807515420000001</c:v>
                </c:pt>
                <c:pt idx="61">
                  <c:v>-1.6372639069999999</c:v>
                </c:pt>
                <c:pt idx="62">
                  <c:v>-1.8784057670000001</c:v>
                </c:pt>
                <c:pt idx="63">
                  <c:v>-2.1436168100000002</c:v>
                </c:pt>
                <c:pt idx="64">
                  <c:v>-1.983380937</c:v>
                </c:pt>
                <c:pt idx="65">
                  <c:v>-2.0583561420000001</c:v>
                </c:pt>
                <c:pt idx="66">
                  <c:v>-1.938104818</c:v>
                </c:pt>
                <c:pt idx="67">
                  <c:v>-2.0514194180000001</c:v>
                </c:pt>
                <c:pt idx="68">
                  <c:v>-1.8104813389999999</c:v>
                </c:pt>
                <c:pt idx="69">
                  <c:v>-1.4409262169999999</c:v>
                </c:pt>
                <c:pt idx="70">
                  <c:v>-1.759264988</c:v>
                </c:pt>
                <c:pt idx="71">
                  <c:v>-1.1472794749999999</c:v>
                </c:pt>
                <c:pt idx="72">
                  <c:v>-1.0577133429999999</c:v>
                </c:pt>
                <c:pt idx="73">
                  <c:v>-1.1525072410000001</c:v>
                </c:pt>
                <c:pt idx="74">
                  <c:v>-1.474398675</c:v>
                </c:pt>
                <c:pt idx="75">
                  <c:v>-1.4618015869999998</c:v>
                </c:pt>
                <c:pt idx="76">
                  <c:v>-1.658273793</c:v>
                </c:pt>
                <c:pt idx="77">
                  <c:v>-1.710884828</c:v>
                </c:pt>
                <c:pt idx="78">
                  <c:v>-1.7336256570000002</c:v>
                </c:pt>
                <c:pt idx="79">
                  <c:v>-1.570934093</c:v>
                </c:pt>
                <c:pt idx="80">
                  <c:v>-1.667124115</c:v>
                </c:pt>
                <c:pt idx="81">
                  <c:v>-1.6378814540000002</c:v>
                </c:pt>
                <c:pt idx="82">
                  <c:v>-1.8075790190000001</c:v>
                </c:pt>
                <c:pt idx="83">
                  <c:v>-1.4390000000000001</c:v>
                </c:pt>
                <c:pt idx="84">
                  <c:v>-1.1890000000000001</c:v>
                </c:pt>
                <c:pt idx="85">
                  <c:v>-1.016</c:v>
                </c:pt>
                <c:pt idx="86">
                  <c:v>-1.0440642630000001</c:v>
                </c:pt>
                <c:pt idx="87">
                  <c:v>-0.60166894500000001</c:v>
                </c:pt>
                <c:pt idx="88">
                  <c:v>-0.51746121199999995</c:v>
                </c:pt>
                <c:pt idx="89" formatCode="General">
                  <c:v>-0.7</c:v>
                </c:pt>
                <c:pt idx="90" formatCode="General">
                  <c:v>-0.7</c:v>
                </c:pt>
                <c:pt idx="91" formatCode="General">
                  <c:v>-0.8</c:v>
                </c:pt>
                <c:pt idx="92" formatCode="0.0">
                  <c:v>-1</c:v>
                </c:pt>
                <c:pt idx="93" formatCode="0.0">
                  <c:v>-0.98899999999999999</c:v>
                </c:pt>
                <c:pt idx="94" formatCode="0.0">
                  <c:v>-1.071</c:v>
                </c:pt>
                <c:pt idx="95" formatCode="0.0">
                  <c:v>-0.76400000000000001</c:v>
                </c:pt>
                <c:pt idx="96" formatCode="0.0">
                  <c:v>-0.77700000000000002</c:v>
                </c:pt>
                <c:pt idx="97" formatCode="0.0">
                  <c:v>-0.73899999999999999</c:v>
                </c:pt>
                <c:pt idx="98" formatCode="0.0">
                  <c:v>-0.66500000000000004</c:v>
                </c:pt>
                <c:pt idx="99" formatCode="0.0">
                  <c:v>-0.63895134200000003</c:v>
                </c:pt>
                <c:pt idx="100" formatCode="0.0">
                  <c:v>-0.43490332799999998</c:v>
                </c:pt>
                <c:pt idx="101" formatCode="0.0">
                  <c:v>-0.66413113400000001</c:v>
                </c:pt>
                <c:pt idx="102" formatCode="0.0">
                  <c:v>-0.49537225200000001</c:v>
                </c:pt>
                <c:pt idx="103" formatCode="0.0">
                  <c:v>-0.53695980099999996</c:v>
                </c:pt>
                <c:pt idx="104" formatCode="0.0">
                  <c:v>-0.61714149200000001</c:v>
                </c:pt>
                <c:pt idx="105" formatCode="0.0">
                  <c:v>-0.69609144499999998</c:v>
                </c:pt>
                <c:pt idx="106" formatCode="0.0">
                  <c:v>-0.88375485100000006</c:v>
                </c:pt>
                <c:pt idx="107" formatCode="0.0">
                  <c:v>-0.8377</c:v>
                </c:pt>
                <c:pt idx="108" formatCode="0.0">
                  <c:v>-0.6996</c:v>
                </c:pt>
                <c:pt idx="109" formatCode="0.0">
                  <c:v>-0.47410000000000002</c:v>
                </c:pt>
                <c:pt idx="110" formatCode="0.0">
                  <c:v>-0.53523264299999995</c:v>
                </c:pt>
                <c:pt idx="111" formatCode="0.0">
                  <c:v>-0.65290000000000004</c:v>
                </c:pt>
                <c:pt idx="112" formatCode="0.0">
                  <c:v>-0.449446391</c:v>
                </c:pt>
                <c:pt idx="113" formatCode="General">
                  <c:v>-0.48488786299999997</c:v>
                </c:pt>
                <c:pt idx="114" formatCode="General">
                  <c:v>-0.51984857899999992</c:v>
                </c:pt>
                <c:pt idx="115" formatCode="General">
                  <c:v>-0.35243102399999998</c:v>
                </c:pt>
                <c:pt idx="116" formatCode="General">
                  <c:v>-0.68791455800000001</c:v>
                </c:pt>
                <c:pt idx="117" formatCode="General">
                  <c:v>-0.47168594000000003</c:v>
                </c:pt>
                <c:pt idx="118" formatCode="General">
                  <c:v>-0.47170257299999996</c:v>
                </c:pt>
                <c:pt idx="119" formatCode="General">
                  <c:v>-0.3231</c:v>
                </c:pt>
                <c:pt idx="120" formatCode="General">
                  <c:v>-0.31918000000000002</c:v>
                </c:pt>
                <c:pt idx="121" formatCode="General">
                  <c:v>-0.24171547600000001</c:v>
                </c:pt>
                <c:pt idx="122" formatCode="General">
                  <c:v>-0.20287112400000001</c:v>
                </c:pt>
                <c:pt idx="123" formatCode="General">
                  <c:v>-0.23819143400000001</c:v>
                </c:pt>
                <c:pt idx="124" formatCode="0.0">
                  <c:v>-0.25060898300000001</c:v>
                </c:pt>
                <c:pt idx="125" formatCode="0.0">
                  <c:v>-0.119994238</c:v>
                </c:pt>
                <c:pt idx="126" formatCode="0.0">
                  <c:v>-0.80842807400000005</c:v>
                </c:pt>
                <c:pt idx="127" formatCode="0.0">
                  <c:v>-1.1406818599999999</c:v>
                </c:pt>
                <c:pt idx="128" formatCode="0.0">
                  <c:v>-1.2105462680000001</c:v>
                </c:pt>
                <c:pt idx="129" formatCode="0.0">
                  <c:v>-1.1000163889999999</c:v>
                </c:pt>
                <c:pt idx="130" formatCode="0.0">
                  <c:v>-1.839866405</c:v>
                </c:pt>
                <c:pt idx="131" formatCode="0.0">
                  <c:v>-1.2105716799999999</c:v>
                </c:pt>
                <c:pt idx="132" formatCode="0.0">
                  <c:v>-1.2352710680000001</c:v>
                </c:pt>
                <c:pt idx="133" formatCode="0.0">
                  <c:v>-0.63101844900000004</c:v>
                </c:pt>
                <c:pt idx="134" formatCode="0.0">
                  <c:v>-1.504093087</c:v>
                </c:pt>
                <c:pt idx="135" formatCode="0.0">
                  <c:v>-1.2205796390000001</c:v>
                </c:pt>
                <c:pt idx="136" formatCode="0.0">
                  <c:v>-1.2654138720000001</c:v>
                </c:pt>
                <c:pt idx="137" formatCode="0.0">
                  <c:v>-1.6353766599999999</c:v>
                </c:pt>
                <c:pt idx="138" formatCode="0.0">
                  <c:v>-2.1256273640000001</c:v>
                </c:pt>
                <c:pt idx="139" formatCode="0.0">
                  <c:v>-2.1230286559999998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8-43D0-AE13-F5E128C6F6F3}"/>
            </c:ext>
          </c:extLst>
        </c:ser>
        <c:ser>
          <c:idx val="1"/>
          <c:order val="1"/>
          <c:tx>
            <c:strRef>
              <c:f>'БМТ Раис'!$A$5</c:f>
              <c:strCache>
                <c:ptCount val="1"/>
                <c:pt idx="0">
                  <c:v>Амонатҳои шабонарӯзӣ (овернайт)</c:v>
                </c:pt>
              </c:strCache>
            </c:strRef>
          </c:tx>
          <c:spPr>
            <a:solidFill>
              <a:srgbClr val="9CD3EF"/>
            </a:solidFill>
            <a:ln>
              <a:noFill/>
            </a:ln>
            <a:effectLst/>
          </c:spPr>
          <c:cat>
            <c:numRef>
              <c:f>'БМТ Раис'!$C$3:$EL$3</c:f>
              <c:numCache>
                <c:formatCode>mmm\-yy</c:formatCode>
                <c:ptCount val="140"/>
                <c:pt idx="0">
                  <c:v>41698</c:v>
                </c:pt>
                <c:pt idx="1">
                  <c:v>41729</c:v>
                </c:pt>
                <c:pt idx="2">
                  <c:v>41759</c:v>
                </c:pt>
                <c:pt idx="3">
                  <c:v>41790</c:v>
                </c:pt>
                <c:pt idx="4">
                  <c:v>41820</c:v>
                </c:pt>
                <c:pt idx="5">
                  <c:v>41851</c:v>
                </c:pt>
                <c:pt idx="6">
                  <c:v>41882</c:v>
                </c:pt>
                <c:pt idx="7">
                  <c:v>41912</c:v>
                </c:pt>
                <c:pt idx="8">
                  <c:v>41943</c:v>
                </c:pt>
                <c:pt idx="9">
                  <c:v>41973</c:v>
                </c:pt>
                <c:pt idx="10">
                  <c:v>42004</c:v>
                </c:pt>
                <c:pt idx="11">
                  <c:v>42035</c:v>
                </c:pt>
                <c:pt idx="12">
                  <c:v>42063</c:v>
                </c:pt>
                <c:pt idx="13">
                  <c:v>42094</c:v>
                </c:pt>
                <c:pt idx="14">
                  <c:v>42124</c:v>
                </c:pt>
                <c:pt idx="15">
                  <c:v>42154</c:v>
                </c:pt>
                <c:pt idx="16">
                  <c:v>42185</c:v>
                </c:pt>
                <c:pt idx="17">
                  <c:v>42216</c:v>
                </c:pt>
                <c:pt idx="18">
                  <c:v>42247</c:v>
                </c:pt>
                <c:pt idx="19">
                  <c:v>42277</c:v>
                </c:pt>
                <c:pt idx="20">
                  <c:v>42308</c:v>
                </c:pt>
                <c:pt idx="21">
                  <c:v>42338</c:v>
                </c:pt>
                <c:pt idx="22">
                  <c:v>42369</c:v>
                </c:pt>
                <c:pt idx="23">
                  <c:v>42400</c:v>
                </c:pt>
                <c:pt idx="24">
                  <c:v>42429</c:v>
                </c:pt>
                <c:pt idx="25">
                  <c:v>42460</c:v>
                </c:pt>
                <c:pt idx="26">
                  <c:v>42490</c:v>
                </c:pt>
                <c:pt idx="27">
                  <c:v>42521</c:v>
                </c:pt>
                <c:pt idx="28">
                  <c:v>42551</c:v>
                </c:pt>
                <c:pt idx="29">
                  <c:v>42581</c:v>
                </c:pt>
                <c:pt idx="30">
                  <c:v>42613</c:v>
                </c:pt>
                <c:pt idx="31">
                  <c:v>42643</c:v>
                </c:pt>
                <c:pt idx="32">
                  <c:v>42674</c:v>
                </c:pt>
                <c:pt idx="33">
                  <c:v>42704</c:v>
                </c:pt>
                <c:pt idx="34">
                  <c:v>42735</c:v>
                </c:pt>
                <c:pt idx="35">
                  <c:v>42766</c:v>
                </c:pt>
                <c:pt idx="36">
                  <c:v>42794</c:v>
                </c:pt>
                <c:pt idx="37">
                  <c:v>42825</c:v>
                </c:pt>
                <c:pt idx="38">
                  <c:v>42855</c:v>
                </c:pt>
                <c:pt idx="39">
                  <c:v>42886</c:v>
                </c:pt>
                <c:pt idx="40">
                  <c:v>42916</c:v>
                </c:pt>
                <c:pt idx="41">
                  <c:v>42947</c:v>
                </c:pt>
                <c:pt idx="42">
                  <c:v>42978</c:v>
                </c:pt>
                <c:pt idx="43">
                  <c:v>43008</c:v>
                </c:pt>
                <c:pt idx="44">
                  <c:v>43039</c:v>
                </c:pt>
                <c:pt idx="45">
                  <c:v>43069</c:v>
                </c:pt>
                <c:pt idx="46">
                  <c:v>43099</c:v>
                </c:pt>
                <c:pt idx="47">
                  <c:v>43131</c:v>
                </c:pt>
                <c:pt idx="48">
                  <c:v>43159</c:v>
                </c:pt>
                <c:pt idx="49">
                  <c:v>43190</c:v>
                </c:pt>
                <c:pt idx="50">
                  <c:v>43220</c:v>
                </c:pt>
                <c:pt idx="51">
                  <c:v>43251</c:v>
                </c:pt>
                <c:pt idx="52">
                  <c:v>43281</c:v>
                </c:pt>
                <c:pt idx="53">
                  <c:v>43312</c:v>
                </c:pt>
                <c:pt idx="54">
                  <c:v>43343</c:v>
                </c:pt>
                <c:pt idx="55">
                  <c:v>43373</c:v>
                </c:pt>
                <c:pt idx="56">
                  <c:v>43404</c:v>
                </c:pt>
                <c:pt idx="57">
                  <c:v>43434</c:v>
                </c:pt>
                <c:pt idx="58">
                  <c:v>43465</c:v>
                </c:pt>
                <c:pt idx="59">
                  <c:v>43496</c:v>
                </c:pt>
                <c:pt idx="60">
                  <c:v>43524</c:v>
                </c:pt>
                <c:pt idx="61">
                  <c:v>43554</c:v>
                </c:pt>
                <c:pt idx="62">
                  <c:v>43585</c:v>
                </c:pt>
                <c:pt idx="63">
                  <c:v>43616</c:v>
                </c:pt>
                <c:pt idx="64">
                  <c:v>43646</c:v>
                </c:pt>
                <c:pt idx="65">
                  <c:v>43677</c:v>
                </c:pt>
                <c:pt idx="66">
                  <c:v>43708</c:v>
                </c:pt>
                <c:pt idx="67">
                  <c:v>43738</c:v>
                </c:pt>
                <c:pt idx="68">
                  <c:v>43769</c:v>
                </c:pt>
                <c:pt idx="69">
                  <c:v>43799</c:v>
                </c:pt>
                <c:pt idx="70">
                  <c:v>43830</c:v>
                </c:pt>
                <c:pt idx="71">
                  <c:v>43861</c:v>
                </c:pt>
                <c:pt idx="72">
                  <c:v>43890</c:v>
                </c:pt>
                <c:pt idx="73">
                  <c:v>43921</c:v>
                </c:pt>
                <c:pt idx="74">
                  <c:v>43951</c:v>
                </c:pt>
                <c:pt idx="75">
                  <c:v>43981</c:v>
                </c:pt>
                <c:pt idx="76">
                  <c:v>44012</c:v>
                </c:pt>
                <c:pt idx="77">
                  <c:v>44043</c:v>
                </c:pt>
                <c:pt idx="78">
                  <c:v>44074</c:v>
                </c:pt>
                <c:pt idx="79">
                  <c:v>44104</c:v>
                </c:pt>
                <c:pt idx="80">
                  <c:v>44135</c:v>
                </c:pt>
                <c:pt idx="81">
                  <c:v>44165</c:v>
                </c:pt>
                <c:pt idx="82">
                  <c:v>44196</c:v>
                </c:pt>
                <c:pt idx="83">
                  <c:v>44227</c:v>
                </c:pt>
                <c:pt idx="84">
                  <c:v>44255</c:v>
                </c:pt>
                <c:pt idx="85">
                  <c:v>44286</c:v>
                </c:pt>
                <c:pt idx="86">
                  <c:v>44316</c:v>
                </c:pt>
                <c:pt idx="87">
                  <c:v>44347</c:v>
                </c:pt>
                <c:pt idx="88">
                  <c:v>44377</c:v>
                </c:pt>
                <c:pt idx="89">
                  <c:v>44408</c:v>
                </c:pt>
                <c:pt idx="90">
                  <c:v>44439</c:v>
                </c:pt>
                <c:pt idx="91">
                  <c:v>44469</c:v>
                </c:pt>
                <c:pt idx="92">
                  <c:v>44500</c:v>
                </c:pt>
                <c:pt idx="93">
                  <c:v>44530</c:v>
                </c:pt>
                <c:pt idx="94">
                  <c:v>44561</c:v>
                </c:pt>
                <c:pt idx="95">
                  <c:v>44592</c:v>
                </c:pt>
                <c:pt idx="96">
                  <c:v>44620</c:v>
                </c:pt>
                <c:pt idx="97">
                  <c:v>44651</c:v>
                </c:pt>
                <c:pt idx="98">
                  <c:v>44681</c:v>
                </c:pt>
                <c:pt idx="99">
                  <c:v>44712</c:v>
                </c:pt>
                <c:pt idx="100">
                  <c:v>44742</c:v>
                </c:pt>
                <c:pt idx="101">
                  <c:v>44773</c:v>
                </c:pt>
                <c:pt idx="102">
                  <c:v>44804</c:v>
                </c:pt>
                <c:pt idx="103">
                  <c:v>44834</c:v>
                </c:pt>
                <c:pt idx="104">
                  <c:v>44865</c:v>
                </c:pt>
                <c:pt idx="105">
                  <c:v>44895</c:v>
                </c:pt>
                <c:pt idx="106">
                  <c:v>44926</c:v>
                </c:pt>
                <c:pt idx="107">
                  <c:v>44957</c:v>
                </c:pt>
                <c:pt idx="108">
                  <c:v>44985</c:v>
                </c:pt>
                <c:pt idx="109">
                  <c:v>45016</c:v>
                </c:pt>
                <c:pt idx="110">
                  <c:v>45046</c:v>
                </c:pt>
                <c:pt idx="111">
                  <c:v>45077</c:v>
                </c:pt>
                <c:pt idx="112">
                  <c:v>45107</c:v>
                </c:pt>
                <c:pt idx="113">
                  <c:v>45138</c:v>
                </c:pt>
                <c:pt idx="114">
                  <c:v>45169</c:v>
                </c:pt>
                <c:pt idx="115">
                  <c:v>45199</c:v>
                </c:pt>
                <c:pt idx="116">
                  <c:v>45230</c:v>
                </c:pt>
                <c:pt idx="117">
                  <c:v>45260</c:v>
                </c:pt>
                <c:pt idx="118">
                  <c:v>45291</c:v>
                </c:pt>
                <c:pt idx="119">
                  <c:v>45322</c:v>
                </c:pt>
                <c:pt idx="120">
                  <c:v>45351</c:v>
                </c:pt>
                <c:pt idx="121">
                  <c:v>45382</c:v>
                </c:pt>
                <c:pt idx="122">
                  <c:v>45412</c:v>
                </c:pt>
                <c:pt idx="123">
                  <c:v>45443</c:v>
                </c:pt>
                <c:pt idx="124">
                  <c:v>45473</c:v>
                </c:pt>
                <c:pt idx="125">
                  <c:v>45504</c:v>
                </c:pt>
                <c:pt idx="126">
                  <c:v>45535</c:v>
                </c:pt>
                <c:pt idx="127">
                  <c:v>45565</c:v>
                </c:pt>
                <c:pt idx="128">
                  <c:v>45596</c:v>
                </c:pt>
                <c:pt idx="129">
                  <c:v>45626</c:v>
                </c:pt>
                <c:pt idx="130">
                  <c:v>45657</c:v>
                </c:pt>
                <c:pt idx="131">
                  <c:v>45688</c:v>
                </c:pt>
                <c:pt idx="132">
                  <c:v>45716</c:v>
                </c:pt>
                <c:pt idx="133">
                  <c:v>45747</c:v>
                </c:pt>
                <c:pt idx="134">
                  <c:v>45777</c:v>
                </c:pt>
                <c:pt idx="135">
                  <c:v>45808</c:v>
                </c:pt>
                <c:pt idx="136">
                  <c:v>45838</c:v>
                </c:pt>
                <c:pt idx="137">
                  <c:v>45869</c:v>
                </c:pt>
                <c:pt idx="138">
                  <c:v>45900</c:v>
                </c:pt>
                <c:pt idx="139">
                  <c:v>45930</c:v>
                </c:pt>
              </c:numCache>
            </c:numRef>
          </c:cat>
          <c:val>
            <c:numRef>
              <c:f>'БМТ Раис'!$C$5:$EL$5</c:f>
              <c:numCache>
                <c:formatCode>#\,##0.0</c:formatCode>
                <c:ptCount val="1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-0.42360000000000003</c:v>
                </c:pt>
                <c:pt idx="45">
                  <c:v>-0.47349999999999998</c:v>
                </c:pt>
                <c:pt idx="46">
                  <c:v>-0.31489999999999996</c:v>
                </c:pt>
                <c:pt idx="47">
                  <c:v>-0.1686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-0.22315902399999998</c:v>
                </c:pt>
                <c:pt idx="53">
                  <c:v>-3.5300756000000003E-2</c:v>
                </c:pt>
                <c:pt idx="54">
                  <c:v>-0.30080000000000001</c:v>
                </c:pt>
                <c:pt idx="55">
                  <c:v>-0.56079999999999997</c:v>
                </c:pt>
                <c:pt idx="56">
                  <c:v>-0.56589999999999996</c:v>
                </c:pt>
                <c:pt idx="57">
                  <c:v>-0.4128</c:v>
                </c:pt>
                <c:pt idx="58">
                  <c:v>-0.3075</c:v>
                </c:pt>
                <c:pt idx="59">
                  <c:v>-0.46550000000000002</c:v>
                </c:pt>
                <c:pt idx="60">
                  <c:v>-0.501</c:v>
                </c:pt>
                <c:pt idx="61">
                  <c:v>-0.67610000000000003</c:v>
                </c:pt>
                <c:pt idx="62">
                  <c:v>-0.64949999999999997</c:v>
                </c:pt>
                <c:pt idx="63">
                  <c:v>-0.4289</c:v>
                </c:pt>
                <c:pt idx="64">
                  <c:v>-0.26350000000000001</c:v>
                </c:pt>
                <c:pt idx="65">
                  <c:v>-0.20860000000000001</c:v>
                </c:pt>
                <c:pt idx="66">
                  <c:v>-0.21980000000000002</c:v>
                </c:pt>
                <c:pt idx="67">
                  <c:v>-0.34860000000000002</c:v>
                </c:pt>
                <c:pt idx="68">
                  <c:v>-0.63839999999999997</c:v>
                </c:pt>
                <c:pt idx="69">
                  <c:v>-1.1787000000000001</c:v>
                </c:pt>
                <c:pt idx="70">
                  <c:v>-0.56006055099999996</c:v>
                </c:pt>
                <c:pt idx="71">
                  <c:v>-1.2410058900000001</c:v>
                </c:pt>
                <c:pt idx="72">
                  <c:v>-1.5771058900000001</c:v>
                </c:pt>
                <c:pt idx="73">
                  <c:v>-1.5021058899999999</c:v>
                </c:pt>
                <c:pt idx="74">
                  <c:v>-1.21740589</c:v>
                </c:pt>
                <c:pt idx="75">
                  <c:v>-1.0294030080000001</c:v>
                </c:pt>
                <c:pt idx="76">
                  <c:v>-0.87170300800000011</c:v>
                </c:pt>
                <c:pt idx="77">
                  <c:v>-0.83730300800000002</c:v>
                </c:pt>
                <c:pt idx="78">
                  <c:v>-0.91330300799999997</c:v>
                </c:pt>
                <c:pt idx="79">
                  <c:v>-0.99740300800000004</c:v>
                </c:pt>
                <c:pt idx="80">
                  <c:v>-1.0384</c:v>
                </c:pt>
                <c:pt idx="81">
                  <c:v>-1.1083000000000001</c:v>
                </c:pt>
                <c:pt idx="82">
                  <c:v>-1.0498551109999998</c:v>
                </c:pt>
                <c:pt idx="83">
                  <c:v>-1.343</c:v>
                </c:pt>
                <c:pt idx="84">
                  <c:v>-1.8280000000000001</c:v>
                </c:pt>
                <c:pt idx="85">
                  <c:v>-1.413</c:v>
                </c:pt>
                <c:pt idx="86">
                  <c:v>-1.4685999999999999</c:v>
                </c:pt>
                <c:pt idx="87">
                  <c:v>-1.5752999999999999</c:v>
                </c:pt>
                <c:pt idx="88">
                  <c:v>-0.46560000000000001</c:v>
                </c:pt>
                <c:pt idx="89" formatCode="General">
                  <c:v>-0.6</c:v>
                </c:pt>
                <c:pt idx="90" formatCode="General">
                  <c:v>-0.5</c:v>
                </c:pt>
                <c:pt idx="91" formatCode="General">
                  <c:v>-0.4</c:v>
                </c:pt>
                <c:pt idx="92" formatCode="0.0">
                  <c:v>-0.41139999999999999</c:v>
                </c:pt>
                <c:pt idx="93" formatCode="0.0">
                  <c:v>-0.43290000000000001</c:v>
                </c:pt>
                <c:pt idx="94" formatCode="0.0">
                  <c:v>-0.313</c:v>
                </c:pt>
                <c:pt idx="95" formatCode="0.0">
                  <c:v>-0.38800000000000001</c:v>
                </c:pt>
                <c:pt idx="96" formatCode="0.0">
                  <c:v>-0.52800000000000002</c:v>
                </c:pt>
                <c:pt idx="97" formatCode="0.0">
                  <c:v>-0.34899999999999998</c:v>
                </c:pt>
                <c:pt idx="98" formatCode="0.0">
                  <c:v>-0.36099999999999999</c:v>
                </c:pt>
                <c:pt idx="99" formatCode="0.0">
                  <c:v>-0.63747916699999996</c:v>
                </c:pt>
                <c:pt idx="100" formatCode="0.0">
                  <c:v>-0.53867916699999996</c:v>
                </c:pt>
                <c:pt idx="101" formatCode="0.0">
                  <c:v>-0.481379167</c:v>
                </c:pt>
                <c:pt idx="102" formatCode="0.0">
                  <c:v>-0.54595416699999999</c:v>
                </c:pt>
                <c:pt idx="103" formatCode="0.0">
                  <c:v>-0.63619999999999999</c:v>
                </c:pt>
                <c:pt idx="104" formatCode="0.0">
                  <c:v>-0.61070000000000002</c:v>
                </c:pt>
                <c:pt idx="105" formatCode="0.0">
                  <c:v>-0.54410000000000003</c:v>
                </c:pt>
                <c:pt idx="106" formatCode="0.0">
                  <c:v>-0.60005898599999996</c:v>
                </c:pt>
                <c:pt idx="107" formatCode="0.0">
                  <c:v>-0.57640000000000002</c:v>
                </c:pt>
                <c:pt idx="108" formatCode="0.0">
                  <c:v>-0.46</c:v>
                </c:pt>
                <c:pt idx="109" formatCode="0.0">
                  <c:v>-0.34889999999999999</c:v>
                </c:pt>
                <c:pt idx="110" formatCode="0.0">
                  <c:v>-0.37369999999999998</c:v>
                </c:pt>
                <c:pt idx="111" formatCode="0.0">
                  <c:v>-0.52090000000000003</c:v>
                </c:pt>
                <c:pt idx="112" formatCode="0.0">
                  <c:v>-0.49349999999999999</c:v>
                </c:pt>
                <c:pt idx="113" formatCode="0.0">
                  <c:v>-0.47849999999999998</c:v>
                </c:pt>
                <c:pt idx="114" formatCode="0.0">
                  <c:v>-0.42130000000000001</c:v>
                </c:pt>
                <c:pt idx="115" formatCode="0.0">
                  <c:v>-0.50919999999999999</c:v>
                </c:pt>
                <c:pt idx="116" formatCode="0.0">
                  <c:v>-0.48280000000000001</c:v>
                </c:pt>
                <c:pt idx="117" formatCode="0.0">
                  <c:v>-0.68629999999999991</c:v>
                </c:pt>
                <c:pt idx="118" formatCode="0.0">
                  <c:v>-0.52949999999999997</c:v>
                </c:pt>
                <c:pt idx="119" formatCode="0.0">
                  <c:v>-0.55500000000000005</c:v>
                </c:pt>
                <c:pt idx="120" formatCode="0.0">
                  <c:v>-0.75249999999999995</c:v>
                </c:pt>
                <c:pt idx="121" formatCode="0.0">
                  <c:v>-0.6</c:v>
                </c:pt>
                <c:pt idx="122" formatCode="General">
                  <c:v>-0.8</c:v>
                </c:pt>
                <c:pt idx="123" formatCode="General">
                  <c:v>-0.7</c:v>
                </c:pt>
                <c:pt idx="124" formatCode="General">
                  <c:v>-0.6</c:v>
                </c:pt>
                <c:pt idx="125" formatCode="0.0">
                  <c:v>-0.63800000000000001</c:v>
                </c:pt>
                <c:pt idx="126" formatCode="0.0">
                  <c:v>-0.99099999999999999</c:v>
                </c:pt>
                <c:pt idx="127" formatCode="0.0">
                  <c:v>-0.96499999999999997</c:v>
                </c:pt>
                <c:pt idx="128" formatCode="0.0">
                  <c:v>-0.76900000000000002</c:v>
                </c:pt>
                <c:pt idx="129" formatCode="0.0">
                  <c:v>-1.08</c:v>
                </c:pt>
                <c:pt idx="130" formatCode="0.0">
                  <c:v>-0.98826999999999998</c:v>
                </c:pt>
                <c:pt idx="131" formatCode="0.0">
                  <c:v>-1.107</c:v>
                </c:pt>
                <c:pt idx="132" formatCode="0.0">
                  <c:v>-1.167</c:v>
                </c:pt>
                <c:pt idx="133" formatCode="0.0">
                  <c:v>-1.5315000000000001</c:v>
                </c:pt>
                <c:pt idx="134" formatCode="0.0">
                  <c:v>-0.56200000000000006</c:v>
                </c:pt>
                <c:pt idx="135" formatCode="0.0">
                  <c:v>-0.499</c:v>
                </c:pt>
                <c:pt idx="136" formatCode="0.0">
                  <c:v>-1.0269999999999999</c:v>
                </c:pt>
                <c:pt idx="137" formatCode="0.0">
                  <c:v>-1.5172000000000001</c:v>
                </c:pt>
                <c:pt idx="138" formatCode="0.0">
                  <c:v>-0.74370000000000003</c:v>
                </c:pt>
                <c:pt idx="139" formatCode="0.0">
                  <c:v>-1.0765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8-43D0-AE13-F5E128C6F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339456"/>
        <c:axId val="160340992"/>
      </c:areaChart>
      <c:dateAx>
        <c:axId val="160339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60340992"/>
        <c:crosses val="autoZero"/>
        <c:auto val="1"/>
        <c:lblOffset val="100"/>
        <c:baseTimeUnit val="months"/>
        <c:majorUnit val="8"/>
        <c:majorTimeUnit val="months"/>
        <c:minorUnit val="3"/>
        <c:minorTimeUnit val="months"/>
      </c:dateAx>
      <c:valAx>
        <c:axId val="16034099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60339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34950543899631E-2"/>
          <c:y val="0.6516220525179629"/>
          <c:w val="0.6781432229871015"/>
          <c:h val="0.15613699584380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0797024503879E-2"/>
          <c:y val="4.0402317574240502E-2"/>
          <c:w val="0.86813504416778786"/>
          <c:h val="0.79743175747688355"/>
        </c:manualLayout>
      </c:layout>
      <c:areaChart>
        <c:grouping val="standard"/>
        <c:varyColors val="0"/>
        <c:ser>
          <c:idx val="0"/>
          <c:order val="0"/>
          <c:tx>
            <c:strRef>
              <c:f>'БМТ Раис'!$A$6</c:f>
              <c:strCache>
                <c:ptCount val="1"/>
                <c:pt idx="0">
                  <c:v>Суратҳисоби муросилотии ташкилотҳои қарзӣ бо пули миллӣ</c:v>
                </c:pt>
              </c:strCache>
            </c:strRef>
          </c:tx>
          <c:spPr>
            <a:solidFill>
              <a:srgbClr val="F0AF46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'БМТ Раис'!$B$3:$EL$3</c:f>
              <c:numCache>
                <c:formatCode>mmm\-yy</c:formatCode>
                <c:ptCount val="141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42154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42581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43099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43554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43981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</c:numCache>
            </c:numRef>
          </c:cat>
          <c:val>
            <c:numRef>
              <c:f>'БМТ Раис'!$B$6:$EL$6</c:f>
              <c:numCache>
                <c:formatCode>#\,##0.0</c:formatCode>
                <c:ptCount val="141"/>
                <c:pt idx="0">
                  <c:v>0.76138774600000003</c:v>
                </c:pt>
                <c:pt idx="1">
                  <c:v>0.43652680800000004</c:v>
                </c:pt>
                <c:pt idx="2">
                  <c:v>0.35071039199999998</c:v>
                </c:pt>
                <c:pt idx="3">
                  <c:v>0.35120571300000003</c:v>
                </c:pt>
                <c:pt idx="4">
                  <c:v>0.33803261299999998</c:v>
                </c:pt>
                <c:pt idx="5">
                  <c:v>0.29891319299999997</c:v>
                </c:pt>
                <c:pt idx="6">
                  <c:v>0.29083851500000002</c:v>
                </c:pt>
                <c:pt idx="7">
                  <c:v>0.27164989300000003</c:v>
                </c:pt>
                <c:pt idx="8">
                  <c:v>0.248238821</c:v>
                </c:pt>
                <c:pt idx="9">
                  <c:v>0.33371850399999997</c:v>
                </c:pt>
                <c:pt idx="10">
                  <c:v>0.16728517200000001</c:v>
                </c:pt>
                <c:pt idx="11">
                  <c:v>0.22303770999999997</c:v>
                </c:pt>
                <c:pt idx="12">
                  <c:v>0.24874011700000001</c:v>
                </c:pt>
                <c:pt idx="13">
                  <c:v>0.47998237999999999</c:v>
                </c:pt>
                <c:pt idx="14">
                  <c:v>0.222748263</c:v>
                </c:pt>
                <c:pt idx="15">
                  <c:v>0.35386257900000007</c:v>
                </c:pt>
                <c:pt idx="16">
                  <c:v>0.473332107</c:v>
                </c:pt>
                <c:pt idx="17">
                  <c:v>0.30551999600000002</c:v>
                </c:pt>
                <c:pt idx="18">
                  <c:v>0.32904402499999996</c:v>
                </c:pt>
                <c:pt idx="19">
                  <c:v>0.32817067500000002</c:v>
                </c:pt>
                <c:pt idx="20">
                  <c:v>0.28703286099999997</c:v>
                </c:pt>
                <c:pt idx="21">
                  <c:v>0.40852198900000003</c:v>
                </c:pt>
                <c:pt idx="22">
                  <c:v>0.456484312</c:v>
                </c:pt>
                <c:pt idx="23">
                  <c:v>0.42942013100000004</c:v>
                </c:pt>
                <c:pt idx="24">
                  <c:v>0.30236889099999997</c:v>
                </c:pt>
                <c:pt idx="25">
                  <c:v>0.32368919899999998</c:v>
                </c:pt>
                <c:pt idx="26">
                  <c:v>0.31229741500000002</c:v>
                </c:pt>
                <c:pt idx="27">
                  <c:v>0.37120133999999999</c:v>
                </c:pt>
                <c:pt idx="28">
                  <c:v>0.54806564999999996</c:v>
                </c:pt>
                <c:pt idx="29">
                  <c:v>0.58166647800000004</c:v>
                </c:pt>
                <c:pt idx="30">
                  <c:v>0.83148001000000005</c:v>
                </c:pt>
                <c:pt idx="31">
                  <c:v>0.75454699699999994</c:v>
                </c:pt>
                <c:pt idx="32">
                  <c:v>0.62244807700000004</c:v>
                </c:pt>
                <c:pt idx="33">
                  <c:v>0.69120777099999997</c:v>
                </c:pt>
                <c:pt idx="34">
                  <c:v>0.59663777900000003</c:v>
                </c:pt>
                <c:pt idx="35">
                  <c:v>0.66123712900000031</c:v>
                </c:pt>
                <c:pt idx="36">
                  <c:v>0.70514527398000004</c:v>
                </c:pt>
                <c:pt idx="37">
                  <c:v>0.77580261324999999</c:v>
                </c:pt>
                <c:pt idx="38">
                  <c:v>0.65613951789000002</c:v>
                </c:pt>
                <c:pt idx="39">
                  <c:v>0.88896910949999997</c:v>
                </c:pt>
                <c:pt idx="40">
                  <c:v>0.55253726922000002</c:v>
                </c:pt>
                <c:pt idx="41">
                  <c:v>0.39368160942000002</c:v>
                </c:pt>
                <c:pt idx="42">
                  <c:v>0.53767869057999995</c:v>
                </c:pt>
                <c:pt idx="43">
                  <c:v>0.53415933420999995</c:v>
                </c:pt>
                <c:pt idx="44">
                  <c:v>0.74492406496999997</c:v>
                </c:pt>
                <c:pt idx="45">
                  <c:v>0.73880255299999997</c:v>
                </c:pt>
                <c:pt idx="46">
                  <c:v>0.47814678900000002</c:v>
                </c:pt>
                <c:pt idx="47">
                  <c:v>0.63382518199999993</c:v>
                </c:pt>
                <c:pt idx="48">
                  <c:v>0.41548707299999993</c:v>
                </c:pt>
                <c:pt idx="49">
                  <c:v>0.95003144399999995</c:v>
                </c:pt>
                <c:pt idx="50">
                  <c:v>0.78175995399999998</c:v>
                </c:pt>
                <c:pt idx="51">
                  <c:v>0.96674911200000013</c:v>
                </c:pt>
                <c:pt idx="52">
                  <c:v>0.69946347200000003</c:v>
                </c:pt>
                <c:pt idx="53">
                  <c:v>0.53908905000000007</c:v>
                </c:pt>
                <c:pt idx="54">
                  <c:v>0.57707397300000007</c:v>
                </c:pt>
                <c:pt idx="55">
                  <c:v>0.52950773299999998</c:v>
                </c:pt>
                <c:pt idx="56">
                  <c:v>0.73195514500000003</c:v>
                </c:pt>
                <c:pt idx="57">
                  <c:v>0.59010488299999997</c:v>
                </c:pt>
                <c:pt idx="58">
                  <c:v>0.67351715099999998</c:v>
                </c:pt>
                <c:pt idx="59">
                  <c:v>0.82149154299999994</c:v>
                </c:pt>
                <c:pt idx="60">
                  <c:v>0.51513525800000004</c:v>
                </c:pt>
                <c:pt idx="61">
                  <c:v>0.64787324199999996</c:v>
                </c:pt>
                <c:pt idx="62">
                  <c:v>0.40247562099999995</c:v>
                </c:pt>
                <c:pt idx="63">
                  <c:v>0.61268931700000007</c:v>
                </c:pt>
                <c:pt idx="64">
                  <c:v>0.50137794899999999</c:v>
                </c:pt>
                <c:pt idx="65">
                  <c:v>0.47233280199999994</c:v>
                </c:pt>
                <c:pt idx="66">
                  <c:v>0.28396022063999998</c:v>
                </c:pt>
                <c:pt idx="67">
                  <c:v>0.39260004499999995</c:v>
                </c:pt>
                <c:pt idx="68">
                  <c:v>0.26813056600000001</c:v>
                </c:pt>
                <c:pt idx="69">
                  <c:v>0.31776953800000002</c:v>
                </c:pt>
                <c:pt idx="70">
                  <c:v>0.28581108100000002</c:v>
                </c:pt>
                <c:pt idx="71">
                  <c:v>0.38948881200000002</c:v>
                </c:pt>
                <c:pt idx="72">
                  <c:v>0.20182848299999998</c:v>
                </c:pt>
                <c:pt idx="73">
                  <c:v>0.24911882399999996</c:v>
                </c:pt>
                <c:pt idx="74">
                  <c:v>0.21771945700000001</c:v>
                </c:pt>
                <c:pt idx="75">
                  <c:v>0.49008480599999998</c:v>
                </c:pt>
                <c:pt idx="76">
                  <c:v>0.37987418900000003</c:v>
                </c:pt>
                <c:pt idx="77">
                  <c:v>0.38688752500000001</c:v>
                </c:pt>
                <c:pt idx="78">
                  <c:v>0.39067284299999999</c:v>
                </c:pt>
                <c:pt idx="79">
                  <c:v>0.31327071299999998</c:v>
                </c:pt>
                <c:pt idx="80">
                  <c:v>0.29573067999999997</c:v>
                </c:pt>
                <c:pt idx="81">
                  <c:v>0.59460000000000002</c:v>
                </c:pt>
                <c:pt idx="82">
                  <c:v>0.33779999999999999</c:v>
                </c:pt>
                <c:pt idx="83">
                  <c:v>0.72360000000000002</c:v>
                </c:pt>
                <c:pt idx="84">
                  <c:v>0.50280000000000002</c:v>
                </c:pt>
                <c:pt idx="85">
                  <c:v>0.34660000000000002</c:v>
                </c:pt>
                <c:pt idx="86">
                  <c:v>0.3629</c:v>
                </c:pt>
                <c:pt idx="87">
                  <c:v>0.29337048321999998</c:v>
                </c:pt>
                <c:pt idx="88">
                  <c:v>0.38405345800000001</c:v>
                </c:pt>
                <c:pt idx="89">
                  <c:v>1.370107932</c:v>
                </c:pt>
                <c:pt idx="90" formatCode="General">
                  <c:v>0.9</c:v>
                </c:pt>
                <c:pt idx="91" formatCode="General">
                  <c:v>0.5</c:v>
                </c:pt>
                <c:pt idx="92" formatCode="General">
                  <c:v>0.4</c:v>
                </c:pt>
                <c:pt idx="93" formatCode="0.0">
                  <c:v>0.3604</c:v>
                </c:pt>
                <c:pt idx="94" formatCode="0.0">
                  <c:v>0.4899</c:v>
                </c:pt>
                <c:pt idx="95" formatCode="0.0">
                  <c:v>0.68669999999999998</c:v>
                </c:pt>
                <c:pt idx="96" formatCode="0.0">
                  <c:v>0.35099999999999998</c:v>
                </c:pt>
                <c:pt idx="97" formatCode="0.0">
                  <c:v>0.64700000000000002</c:v>
                </c:pt>
                <c:pt idx="98" formatCode="0.0">
                  <c:v>0.83599999999999997</c:v>
                </c:pt>
                <c:pt idx="99" formatCode="0.0">
                  <c:v>0.93400000000000005</c:v>
                </c:pt>
                <c:pt idx="100" formatCode="0.0">
                  <c:v>0.87270036799999995</c:v>
                </c:pt>
                <c:pt idx="101" formatCode="0.0">
                  <c:v>1.7107079780000001</c:v>
                </c:pt>
                <c:pt idx="102" formatCode="0.0">
                  <c:v>1.28051573482</c:v>
                </c:pt>
                <c:pt idx="103" formatCode="0.0">
                  <c:v>1.4266237259300001</c:v>
                </c:pt>
                <c:pt idx="104" formatCode="0.0">
                  <c:v>1.51439155507</c:v>
                </c:pt>
                <c:pt idx="105" formatCode="0.0">
                  <c:v>1.5130313086599998</c:v>
                </c:pt>
                <c:pt idx="106" formatCode="0.0">
                  <c:v>1.5018327244000005</c:v>
                </c:pt>
                <c:pt idx="107" formatCode="0.0">
                  <c:v>2.2416634118200003</c:v>
                </c:pt>
                <c:pt idx="108" formatCode="0.0">
                  <c:v>1.1439999999999999</c:v>
                </c:pt>
                <c:pt idx="109" formatCode="0.0">
                  <c:v>1.8199000000000001</c:v>
                </c:pt>
                <c:pt idx="110" formatCode="0.0">
                  <c:v>1.8782000000000001</c:v>
                </c:pt>
                <c:pt idx="111" formatCode="0.0">
                  <c:v>2.0332892980000001</c:v>
                </c:pt>
                <c:pt idx="112" formatCode="0.0">
                  <c:v>1.4992037110000003</c:v>
                </c:pt>
                <c:pt idx="113" formatCode="0.0">
                  <c:v>1.5250464490000002</c:v>
                </c:pt>
                <c:pt idx="114" formatCode="0.0">
                  <c:v>1.8294630800000002</c:v>
                </c:pt>
                <c:pt idx="115" formatCode="0.0">
                  <c:v>1.4598212710000003</c:v>
                </c:pt>
                <c:pt idx="116" formatCode="0.0">
                  <c:v>1.7728234679900003</c:v>
                </c:pt>
                <c:pt idx="117" formatCode="0.0">
                  <c:v>2.0640285399999998</c:v>
                </c:pt>
                <c:pt idx="118" formatCode="0.0">
                  <c:v>2.5475338709999997</c:v>
                </c:pt>
                <c:pt idx="119" formatCode="0.0">
                  <c:v>1.995029033</c:v>
                </c:pt>
                <c:pt idx="120" formatCode="0.0">
                  <c:v>2.1671529270000001</c:v>
                </c:pt>
                <c:pt idx="121" formatCode="0.0">
                  <c:v>2.6530092178000002</c:v>
                </c:pt>
                <c:pt idx="122" formatCode="0.0">
                  <c:v>2.8</c:v>
                </c:pt>
                <c:pt idx="123" formatCode="General">
                  <c:v>2.8</c:v>
                </c:pt>
                <c:pt idx="124" formatCode="General">
                  <c:v>3.1</c:v>
                </c:pt>
                <c:pt idx="125" formatCode="General">
                  <c:v>3.3</c:v>
                </c:pt>
                <c:pt idx="126" formatCode="0.0">
                  <c:v>4.0566626690999996</c:v>
                </c:pt>
                <c:pt idx="127" formatCode="0.0">
                  <c:v>2.3729229361200002</c:v>
                </c:pt>
                <c:pt idx="128" formatCode="0.0">
                  <c:v>1.9457590098000002</c:v>
                </c:pt>
                <c:pt idx="129" formatCode="0.0">
                  <c:v>2.2479432852499985</c:v>
                </c:pt>
                <c:pt idx="130" formatCode="0.0">
                  <c:v>2.2099159393500001</c:v>
                </c:pt>
                <c:pt idx="131" formatCode="0.0">
                  <c:v>2.8251469759999996</c:v>
                </c:pt>
                <c:pt idx="132" formatCode="0.0">
                  <c:v>2.5765957679999998</c:v>
                </c:pt>
                <c:pt idx="133" formatCode="0.0">
                  <c:v>2.7812620604800009</c:v>
                </c:pt>
                <c:pt idx="134" formatCode="0.0">
                  <c:v>3.3844579669899999</c:v>
                </c:pt>
                <c:pt idx="135" formatCode="0.0">
                  <c:v>2.5537975275399996</c:v>
                </c:pt>
                <c:pt idx="136" formatCode="0.0">
                  <c:v>3.2148886110700001</c:v>
                </c:pt>
                <c:pt idx="137" formatCode="0.0">
                  <c:v>3.272430600729999</c:v>
                </c:pt>
                <c:pt idx="138" formatCode="0.0">
                  <c:v>3.255424523349999</c:v>
                </c:pt>
                <c:pt idx="139" formatCode="0.0">
                  <c:v>4.2600124067399996</c:v>
                </c:pt>
                <c:pt idx="140" formatCode="0.0">
                  <c:v>3.3045436511599999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F-4479-A1BA-ACD68E2D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04224"/>
        <c:axId val="70805760"/>
      </c:areaChart>
      <c:dateAx>
        <c:axId val="70804224"/>
        <c:scaling>
          <c:orientation val="minMax"/>
          <c:min val="4167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70805760"/>
        <c:crosses val="autoZero"/>
        <c:auto val="1"/>
        <c:lblOffset val="100"/>
        <c:baseTimeUnit val="months"/>
        <c:majorUnit val="8"/>
        <c:majorTimeUnit val="months"/>
      </c:dateAx>
      <c:valAx>
        <c:axId val="7080576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70804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40732032933965E-2"/>
          <c:y val="0.16068905132019648"/>
          <c:w val="0.87412608077581577"/>
          <c:h val="0.7276568896582235"/>
        </c:manualLayout>
      </c:layout>
      <c:lineChart>
        <c:grouping val="standard"/>
        <c:varyColors val="0"/>
        <c:ser>
          <c:idx val="0"/>
          <c:order val="0"/>
          <c:tx>
            <c:strRef>
              <c:f>'Базаи Диаг'!$U$6</c:f>
              <c:strCache>
                <c:ptCount val="1"/>
                <c:pt idx="0">
                  <c:v>Меъёри фоизи  қарзҳои байнибонкӣ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F0AF46"/>
              </a:solidFill>
              <a:ln>
                <a:solidFill>
                  <a:srgbClr val="515A6B"/>
                </a:solidFill>
              </a:ln>
            </c:spPr>
          </c:marker>
          <c:dLbls>
            <c:dLbl>
              <c:idx val="118"/>
              <c:layout>
                <c:manualLayout>
                  <c:x val="0.14161909230760655"/>
                  <c:y val="-3.295905294344182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ln>
                          <a:solidFill>
                            <a:srgbClr val="666666"/>
                          </a:solidFill>
                        </a:ln>
                        <a:solidFill>
                          <a:srgbClr val="F0AF46"/>
                        </a:solidFill>
                      </a:defRPr>
                    </a:pPr>
                    <a:r>
                      <a:rPr lang="en-US" dirty="0"/>
                      <a:t>8,61%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51-4444-ADEC-6A6BC8C292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'Базаи Диаг'!$AF$8:$AF$148</c:f>
              <c:numCache>
                <c:formatCode>mmm\-yy</c:formatCode>
                <c:ptCount val="1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  <c:pt idx="138">
                  <c:v>45839</c:v>
                </c:pt>
                <c:pt idx="139">
                  <c:v>45870</c:v>
                </c:pt>
                <c:pt idx="140">
                  <c:v>45901</c:v>
                </c:pt>
              </c:numCache>
            </c:numRef>
          </c:cat>
          <c:val>
            <c:numRef>
              <c:f>'Базаи Диаг'!$AG$8:$AG$148</c:f>
              <c:numCache>
                <c:formatCode>General</c:formatCode>
                <c:ptCount val="141"/>
                <c:pt idx="0">
                  <c:v>17.3</c:v>
                </c:pt>
                <c:pt idx="1">
                  <c:v>17.5</c:v>
                </c:pt>
                <c:pt idx="2">
                  <c:v>20</c:v>
                </c:pt>
                <c:pt idx="3">
                  <c:v>16</c:v>
                </c:pt>
                <c:pt idx="4">
                  <c:v>15.1</c:v>
                </c:pt>
                <c:pt idx="5">
                  <c:v>14</c:v>
                </c:pt>
                <c:pt idx="6">
                  <c:v>16.600000000000001</c:v>
                </c:pt>
                <c:pt idx="8">
                  <c:v>17</c:v>
                </c:pt>
                <c:pt idx="9">
                  <c:v>16.100000000000001</c:v>
                </c:pt>
                <c:pt idx="10">
                  <c:v>15.4</c:v>
                </c:pt>
                <c:pt idx="11">
                  <c:v>16.2</c:v>
                </c:pt>
                <c:pt idx="12">
                  <c:v>17</c:v>
                </c:pt>
                <c:pt idx="13">
                  <c:v>18.8</c:v>
                </c:pt>
                <c:pt idx="14">
                  <c:v>19.5</c:v>
                </c:pt>
                <c:pt idx="15">
                  <c:v>21</c:v>
                </c:pt>
                <c:pt idx="16">
                  <c:v>19.899999999999999</c:v>
                </c:pt>
                <c:pt idx="17">
                  <c:v>23</c:v>
                </c:pt>
                <c:pt idx="18">
                  <c:v>23</c:v>
                </c:pt>
                <c:pt idx="19">
                  <c:v>19</c:v>
                </c:pt>
                <c:pt idx="20">
                  <c:v>18.5</c:v>
                </c:pt>
                <c:pt idx="21">
                  <c:v>18.5</c:v>
                </c:pt>
                <c:pt idx="22">
                  <c:v>18.5</c:v>
                </c:pt>
                <c:pt idx="23">
                  <c:v>21.6</c:v>
                </c:pt>
                <c:pt idx="24">
                  <c:v>16</c:v>
                </c:pt>
                <c:pt idx="25">
                  <c:v>18</c:v>
                </c:pt>
                <c:pt idx="26">
                  <c:v>18</c:v>
                </c:pt>
                <c:pt idx="28">
                  <c:v>24</c:v>
                </c:pt>
                <c:pt idx="31">
                  <c:v>18</c:v>
                </c:pt>
                <c:pt idx="36">
                  <c:v>29</c:v>
                </c:pt>
                <c:pt idx="38">
                  <c:v>26</c:v>
                </c:pt>
                <c:pt idx="39" formatCode="#,##0.00">
                  <c:v>18.585486932524006</c:v>
                </c:pt>
                <c:pt idx="40" formatCode="0.00">
                  <c:v>17.911936020323743</c:v>
                </c:pt>
                <c:pt idx="41" formatCode="0.00">
                  <c:v>18.155083686502746</c:v>
                </c:pt>
                <c:pt idx="42" formatCode="0.00">
                  <c:v>17</c:v>
                </c:pt>
                <c:pt idx="43" formatCode="0.00">
                  <c:v>17.314432989690722</c:v>
                </c:pt>
                <c:pt idx="44" formatCode="0.0">
                  <c:v>15.610169491525424</c:v>
                </c:pt>
                <c:pt idx="45" formatCode="0.0">
                  <c:v>18.317073170731707</c:v>
                </c:pt>
                <c:pt idx="46" formatCode="0.0">
                  <c:v>16</c:v>
                </c:pt>
                <c:pt idx="47" formatCode="0.0">
                  <c:v>16.672013932848134</c:v>
                </c:pt>
                <c:pt idx="48" formatCode="0.0">
                  <c:v>16.208530805687204</c:v>
                </c:pt>
                <c:pt idx="49" formatCode="0.0">
                  <c:v>15</c:v>
                </c:pt>
                <c:pt idx="50" formatCode="0.0">
                  <c:v>20</c:v>
                </c:pt>
                <c:pt idx="51" formatCode="0.0">
                  <c:v>16.080302484695714</c:v>
                </c:pt>
                <c:pt idx="52" formatCode="0.0">
                  <c:v>14.981132075471701</c:v>
                </c:pt>
                <c:pt idx="53" formatCode="0.0">
                  <c:v>16</c:v>
                </c:pt>
                <c:pt idx="54" formatCode="0.0">
                  <c:v>15.893509412756391</c:v>
                </c:pt>
                <c:pt idx="55" formatCode="0.0">
                  <c:v>14.162162162162161</c:v>
                </c:pt>
                <c:pt idx="56" formatCode="0.0">
                  <c:v>11.80120481927711</c:v>
                </c:pt>
                <c:pt idx="57" formatCode="0.0">
                  <c:v>14.918978912319647</c:v>
                </c:pt>
                <c:pt idx="58" formatCode="0.0">
                  <c:v>10.666666666666666</c:v>
                </c:pt>
                <c:pt idx="59" formatCode="0.0">
                  <c:v>11.835110637163421</c:v>
                </c:pt>
                <c:pt idx="60" formatCode="0.0">
                  <c:v>12.327</c:v>
                </c:pt>
                <c:pt idx="62" formatCode="0.0">
                  <c:v>14.7</c:v>
                </c:pt>
                <c:pt idx="63" formatCode="0.0">
                  <c:v>13.090756719702284</c:v>
                </c:pt>
                <c:pt idx="64">
                  <c:v>11.541025964204687</c:v>
                </c:pt>
                <c:pt idx="65">
                  <c:v>13.415000000000001</c:v>
                </c:pt>
                <c:pt idx="66">
                  <c:v>14</c:v>
                </c:pt>
                <c:pt idx="67">
                  <c:v>11.821428571428571</c:v>
                </c:pt>
                <c:pt idx="68">
                  <c:v>11.552780623035277</c:v>
                </c:pt>
                <c:pt idx="70">
                  <c:v>6.5</c:v>
                </c:pt>
                <c:pt idx="71">
                  <c:v>16</c:v>
                </c:pt>
                <c:pt idx="72" formatCode="0.0">
                  <c:v>14.58018867924528</c:v>
                </c:pt>
                <c:pt idx="73" formatCode="0.0">
                  <c:v>13.031007751937983</c:v>
                </c:pt>
                <c:pt idx="74" formatCode="0.0">
                  <c:v>13.21038961038961</c:v>
                </c:pt>
                <c:pt idx="75">
                  <c:v>13.21038961038961</c:v>
                </c:pt>
                <c:pt idx="76">
                  <c:v>13.21038961038961</c:v>
                </c:pt>
                <c:pt idx="77">
                  <c:v>13.21038961038961</c:v>
                </c:pt>
                <c:pt idx="78">
                  <c:v>12</c:v>
                </c:pt>
                <c:pt idx="79">
                  <c:v>12.18782722513089</c:v>
                </c:pt>
                <c:pt idx="80" formatCode="0.00">
                  <c:v>14.636944370508385</c:v>
                </c:pt>
                <c:pt idx="81">
                  <c:v>12.74273774182622</c:v>
                </c:pt>
                <c:pt idx="82">
                  <c:v>13</c:v>
                </c:pt>
                <c:pt idx="83">
                  <c:v>14</c:v>
                </c:pt>
                <c:pt idx="84">
                  <c:v>13</c:v>
                </c:pt>
                <c:pt idx="85" formatCode="0.0">
                  <c:v>13.084961529072446</c:v>
                </c:pt>
                <c:pt idx="86" formatCode="0.0">
                  <c:v>13.084961529072446</c:v>
                </c:pt>
                <c:pt idx="87" formatCode="0.0">
                  <c:v>13.084961529072446</c:v>
                </c:pt>
                <c:pt idx="88" formatCode="0.0">
                  <c:v>13.084961529072446</c:v>
                </c:pt>
                <c:pt idx="89" formatCode="0.0">
                  <c:v>12.520377076199591</c:v>
                </c:pt>
                <c:pt idx="90" formatCode="0.0">
                  <c:v>12.5</c:v>
                </c:pt>
                <c:pt idx="91" formatCode="0.0">
                  <c:v>12.3</c:v>
                </c:pt>
                <c:pt idx="92" formatCode="0.0">
                  <c:v>13</c:v>
                </c:pt>
                <c:pt idx="93" formatCode="0.0">
                  <c:v>12.2</c:v>
                </c:pt>
                <c:pt idx="94" formatCode="0.0">
                  <c:v>12</c:v>
                </c:pt>
                <c:pt idx="95" formatCode="0.0">
                  <c:v>11.3</c:v>
                </c:pt>
                <c:pt idx="96" formatCode="0.0">
                  <c:v>10.7</c:v>
                </c:pt>
                <c:pt idx="97" formatCode="0.0">
                  <c:v>11.1</c:v>
                </c:pt>
                <c:pt idx="98" formatCode="0.0">
                  <c:v>10.199999999999999</c:v>
                </c:pt>
                <c:pt idx="99" formatCode="0.0">
                  <c:v>11.1</c:v>
                </c:pt>
                <c:pt idx="100" formatCode="0.0">
                  <c:v>13.516113399563846</c:v>
                </c:pt>
                <c:pt idx="101" formatCode="0.0">
                  <c:v>11.772753595440072</c:v>
                </c:pt>
                <c:pt idx="102" formatCode="0.0">
                  <c:v>11.8</c:v>
                </c:pt>
                <c:pt idx="103" formatCode="0.0">
                  <c:v>13.26</c:v>
                </c:pt>
                <c:pt idx="104" formatCode="0.0">
                  <c:v>11.323557907312155</c:v>
                </c:pt>
                <c:pt idx="105" formatCode="0.0">
                  <c:v>14.553884799392735</c:v>
                </c:pt>
                <c:pt idx="106" formatCode="0.0">
                  <c:v>10.681167870109544</c:v>
                </c:pt>
                <c:pt idx="107" formatCode="0.0">
                  <c:v>13.972631573731995</c:v>
                </c:pt>
                <c:pt idx="108" formatCode="0.0">
                  <c:v>10.086604794466318</c:v>
                </c:pt>
                <c:pt idx="109" formatCode="0.0">
                  <c:v>11.99497305868692</c:v>
                </c:pt>
                <c:pt idx="110" formatCode="0.00">
                  <c:v>11.598114179478348</c:v>
                </c:pt>
                <c:pt idx="111" formatCode="0.0">
                  <c:v>12.269183922046285</c:v>
                </c:pt>
                <c:pt idx="112" formatCode="0.0">
                  <c:v>10.086592829203076</c:v>
                </c:pt>
                <c:pt idx="113" formatCode="0.0">
                  <c:v>9.5500000000000007</c:v>
                </c:pt>
                <c:pt idx="114" formatCode="0.0">
                  <c:v>8.3000000000000007</c:v>
                </c:pt>
                <c:pt idx="115" formatCode="0.0">
                  <c:v>12.45</c:v>
                </c:pt>
                <c:pt idx="116" formatCode="0.0">
                  <c:v>13.3</c:v>
                </c:pt>
                <c:pt idx="117" formatCode="0.00">
                  <c:v>9.3699999999999992</c:v>
                </c:pt>
                <c:pt idx="118" formatCode="0.00">
                  <c:v>9.7473264835395259</c:v>
                </c:pt>
                <c:pt idx="119" formatCode="0.00">
                  <c:v>10.930851063829788</c:v>
                </c:pt>
                <c:pt idx="120" formatCode="0.0">
                  <c:v>12.188475390156063</c:v>
                </c:pt>
                <c:pt idx="121" formatCode="0.00">
                  <c:v>10.328006842780809</c:v>
                </c:pt>
                <c:pt idx="122" formatCode="0.00">
                  <c:v>7.6355898786483092</c:v>
                </c:pt>
                <c:pt idx="123" formatCode="0.0">
                  <c:v>12.601915469498229</c:v>
                </c:pt>
                <c:pt idx="124" formatCode="0.0">
                  <c:v>10.768601190476192</c:v>
                </c:pt>
                <c:pt idx="125" formatCode="0.0">
                  <c:v>7.583333333333333</c:v>
                </c:pt>
                <c:pt idx="126" formatCode="0.0">
                  <c:v>12.333333333333334</c:v>
                </c:pt>
                <c:pt idx="127" formatCode="0.0">
                  <c:v>7.752688172043011</c:v>
                </c:pt>
                <c:pt idx="128" formatCode="0.0">
                  <c:v>10.151515151515152</c:v>
                </c:pt>
                <c:pt idx="129" formatCode="0.0">
                  <c:v>15.598445595854923</c:v>
                </c:pt>
                <c:pt idx="130" formatCode="0.0">
                  <c:v>10.875</c:v>
                </c:pt>
                <c:pt idx="131" formatCode="0.0">
                  <c:v>13.29338103756708</c:v>
                </c:pt>
                <c:pt idx="132" formatCode="0.0">
                  <c:v>8.6842936069455412</c:v>
                </c:pt>
                <c:pt idx="133" formatCode="0.0">
                  <c:v>9.8260869565217384</c:v>
                </c:pt>
                <c:pt idx="134" formatCode="0.0">
                  <c:v>9.4380530973451329</c:v>
                </c:pt>
                <c:pt idx="135" formatCode="0.0">
                  <c:v>9.6218345526167699</c:v>
                </c:pt>
                <c:pt idx="136" formatCode="0.0">
                  <c:v>8.4704737183646959</c:v>
                </c:pt>
                <c:pt idx="137" formatCode="0.0">
                  <c:v>8.8308080808080813</c:v>
                </c:pt>
                <c:pt idx="138" formatCode="0.0">
                  <c:v>8.4043321299638993</c:v>
                </c:pt>
                <c:pt idx="139" formatCode="0.0">
                  <c:v>8.2646981281307657</c:v>
                </c:pt>
                <c:pt idx="140" formatCode="0.0">
                  <c:v>8.6114497170222037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51-4444-ADEC-6A6BC8C29240}"/>
            </c:ext>
          </c:extLst>
        </c:ser>
        <c:ser>
          <c:idx val="2"/>
          <c:order val="1"/>
          <c:tx>
            <c:strRef>
              <c:f>'Базаи Диаг'!$Q$6</c:f>
              <c:strCache>
                <c:ptCount val="1"/>
                <c:pt idx="0">
                  <c:v>Меъёри бозтамвил</c:v>
                </c:pt>
              </c:strCache>
            </c:strRef>
          </c:tx>
          <c:spPr>
            <a:ln w="22225">
              <a:solidFill>
                <a:srgbClr val="F0AF46"/>
              </a:solidFill>
            </a:ln>
          </c:spPr>
          <c:marker>
            <c:symbol val="none"/>
          </c:marker>
          <c:dLbls>
            <c:dLbl>
              <c:idx val="116"/>
              <c:layout>
                <c:manualLayout>
                  <c:x val="0.15673572339685643"/>
                  <c:y val="7.59062559962827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A51-4444-ADEC-6A6BC8C29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0AF46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'Базаи Диаг'!$AF$8:$AF$148</c:f>
              <c:numCache>
                <c:formatCode>mmm\-yy</c:formatCode>
                <c:ptCount val="1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  <c:pt idx="138">
                  <c:v>45839</c:v>
                </c:pt>
                <c:pt idx="139">
                  <c:v>45870</c:v>
                </c:pt>
                <c:pt idx="140">
                  <c:v>45901</c:v>
                </c:pt>
              </c:numCache>
            </c:numRef>
          </c:cat>
          <c:val>
            <c:numRef>
              <c:f>'Базаи Диаг'!$AI$8:$AI$148</c:f>
              <c:numCache>
                <c:formatCode>0.0</c:formatCode>
                <c:ptCount val="141"/>
                <c:pt idx="0">
                  <c:v>5</c:v>
                </c:pt>
                <c:pt idx="1">
                  <c:v>4.8</c:v>
                </c:pt>
                <c:pt idx="2">
                  <c:v>4.8</c:v>
                </c:pt>
                <c:pt idx="3">
                  <c:v>4.8</c:v>
                </c:pt>
                <c:pt idx="4">
                  <c:v>5.26</c:v>
                </c:pt>
                <c:pt idx="5">
                  <c:v>5.9</c:v>
                </c:pt>
                <c:pt idx="6">
                  <c:v>5.9</c:v>
                </c:pt>
                <c:pt idx="7">
                  <c:v>5.9</c:v>
                </c:pt>
                <c:pt idx="8">
                  <c:v>5.9</c:v>
                </c:pt>
                <c:pt idx="9">
                  <c:v>6.84</c:v>
                </c:pt>
                <c:pt idx="10">
                  <c:v>6.9</c:v>
                </c:pt>
                <c:pt idx="11">
                  <c:v>7.25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10.1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11.05</c:v>
                </c:pt>
                <c:pt idx="37">
                  <c:v>12.5</c:v>
                </c:pt>
                <c:pt idx="38">
                  <c:v>13.85483870967742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14.75</c:v>
                </c:pt>
                <c:pt idx="49">
                  <c:v>14.75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14</c:v>
                </c:pt>
                <c:pt idx="59">
                  <c:v>14</c:v>
                </c:pt>
                <c:pt idx="60">
                  <c:v>14</c:v>
                </c:pt>
                <c:pt idx="61">
                  <c:v>14.75</c:v>
                </c:pt>
                <c:pt idx="62">
                  <c:v>14.75</c:v>
                </c:pt>
                <c:pt idx="63">
                  <c:v>14.75</c:v>
                </c:pt>
                <c:pt idx="64">
                  <c:v>14.75</c:v>
                </c:pt>
                <c:pt idx="65">
                  <c:v>13.25</c:v>
                </c:pt>
                <c:pt idx="66">
                  <c:v>13.25</c:v>
                </c:pt>
                <c:pt idx="67">
                  <c:v>13.25</c:v>
                </c:pt>
                <c:pt idx="68">
                  <c:v>13.25</c:v>
                </c:pt>
                <c:pt idx="69">
                  <c:v>13.25</c:v>
                </c:pt>
                <c:pt idx="70">
                  <c:v>13.25</c:v>
                </c:pt>
                <c:pt idx="71">
                  <c:v>12.25</c:v>
                </c:pt>
                <c:pt idx="72">
                  <c:v>12.25</c:v>
                </c:pt>
                <c:pt idx="73">
                  <c:v>12.75</c:v>
                </c:pt>
                <c:pt idx="74">
                  <c:v>12.75</c:v>
                </c:pt>
                <c:pt idx="75">
                  <c:v>12.75</c:v>
                </c:pt>
                <c:pt idx="76">
                  <c:v>11.75</c:v>
                </c:pt>
                <c:pt idx="77">
                  <c:v>11.75</c:v>
                </c:pt>
                <c:pt idx="78">
                  <c:v>11.75</c:v>
                </c:pt>
                <c:pt idx="79">
                  <c:v>10.75</c:v>
                </c:pt>
                <c:pt idx="80">
                  <c:v>10.75</c:v>
                </c:pt>
                <c:pt idx="81" formatCode="General">
                  <c:v>10.75</c:v>
                </c:pt>
                <c:pt idx="82" formatCode="General">
                  <c:v>10.75</c:v>
                </c:pt>
                <c:pt idx="83" formatCode="General">
                  <c:v>10.75</c:v>
                </c:pt>
                <c:pt idx="84" formatCode="General">
                  <c:v>10.75</c:v>
                </c:pt>
                <c:pt idx="85">
                  <c:v>11</c:v>
                </c:pt>
                <c:pt idx="86">
                  <c:v>11</c:v>
                </c:pt>
                <c:pt idx="87" formatCode="General">
                  <c:v>12</c:v>
                </c:pt>
                <c:pt idx="88">
                  <c:v>12</c:v>
                </c:pt>
                <c:pt idx="89" formatCode="General">
                  <c:v>12</c:v>
                </c:pt>
                <c:pt idx="90">
                  <c:v>12</c:v>
                </c:pt>
                <c:pt idx="91" formatCode="General">
                  <c:v>13</c:v>
                </c:pt>
                <c:pt idx="92">
                  <c:v>13</c:v>
                </c:pt>
                <c:pt idx="93">
                  <c:v>13.25</c:v>
                </c:pt>
                <c:pt idx="94">
                  <c:v>13.25</c:v>
                </c:pt>
                <c:pt idx="95">
                  <c:v>13.25</c:v>
                </c:pt>
                <c:pt idx="96">
                  <c:v>13.25</c:v>
                </c:pt>
                <c:pt idx="97">
                  <c:v>13.25</c:v>
                </c:pt>
                <c:pt idx="98">
                  <c:v>13.25</c:v>
                </c:pt>
                <c:pt idx="99">
                  <c:v>13.25</c:v>
                </c:pt>
                <c:pt idx="100">
                  <c:v>13.25</c:v>
                </c:pt>
                <c:pt idx="101">
                  <c:v>13.25</c:v>
                </c:pt>
                <c:pt idx="102">
                  <c:v>13.25</c:v>
                </c:pt>
                <c:pt idx="103">
                  <c:v>13.5</c:v>
                </c:pt>
                <c:pt idx="104">
                  <c:v>13.5</c:v>
                </c:pt>
                <c:pt idx="105">
                  <c:v>13.5</c:v>
                </c:pt>
                <c:pt idx="106">
                  <c:v>13</c:v>
                </c:pt>
                <c:pt idx="107">
                  <c:v>13</c:v>
                </c:pt>
                <c:pt idx="108">
                  <c:v>13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9.5</c:v>
                </c:pt>
                <c:pt idx="122">
                  <c:v>9.5</c:v>
                </c:pt>
                <c:pt idx="123">
                  <c:v>9.5</c:v>
                </c:pt>
                <c:pt idx="124">
                  <c:v>9.25</c:v>
                </c:pt>
                <c:pt idx="125">
                  <c:v>9.25</c:v>
                </c:pt>
                <c:pt idx="126">
                  <c:v>9.25</c:v>
                </c:pt>
                <c:pt idx="127">
                  <c:v>9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9</c:v>
                </c:pt>
                <c:pt idx="132">
                  <c:v>9</c:v>
                </c:pt>
                <c:pt idx="133">
                  <c:v>8.75</c:v>
                </c:pt>
                <c:pt idx="134">
                  <c:v>8.75</c:v>
                </c:pt>
                <c:pt idx="135">
                  <c:v>8.75</c:v>
                </c:pt>
                <c:pt idx="136">
                  <c:v>8.25</c:v>
                </c:pt>
                <c:pt idx="137">
                  <c:v>8.25</c:v>
                </c:pt>
                <c:pt idx="138">
                  <c:v>8.25</c:v>
                </c:pt>
                <c:pt idx="139">
                  <c:v>7.75</c:v>
                </c:pt>
                <c:pt idx="140">
                  <c:v>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51-4444-ADEC-6A6BC8C29240}"/>
            </c:ext>
          </c:extLst>
        </c:ser>
        <c:ser>
          <c:idx val="3"/>
          <c:order val="2"/>
          <c:tx>
            <c:strRef>
              <c:f>'Базаи Диаг'!$R$6</c:f>
              <c:strCache>
                <c:ptCount val="1"/>
                <c:pt idx="0">
                  <c:v>Меъёри фоизи қарзи овернайт</c:v>
                </c:pt>
              </c:strCache>
            </c:strRef>
          </c:tx>
          <c:spPr>
            <a:ln w="22225">
              <a:solidFill>
                <a:srgbClr val="515A6B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0.13129458319005166"/>
                  <c:y val="-5.482225838153961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333C66"/>
                        </a:solidFill>
                      </a:defRPr>
                    </a:pPr>
                    <a:r>
                      <a:rPr lang="en-US" dirty="0"/>
                      <a:t>10,75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A51-4444-ADEC-6A6BC8C292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'Базаи Диаг'!$AF$8:$AF$148</c:f>
              <c:numCache>
                <c:formatCode>mmm\-yy</c:formatCode>
                <c:ptCount val="1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  <c:pt idx="138">
                  <c:v>45839</c:v>
                </c:pt>
                <c:pt idx="139">
                  <c:v>45870</c:v>
                </c:pt>
                <c:pt idx="140">
                  <c:v>45901</c:v>
                </c:pt>
              </c:numCache>
            </c:numRef>
          </c:cat>
          <c:val>
            <c:numRef>
              <c:f>'Базаи Диаг'!$AJ$8:$AJ$148</c:f>
              <c:numCache>
                <c:formatCode>General</c:formatCode>
                <c:ptCount val="141"/>
                <c:pt idx="37">
                  <c:v>16.5</c:v>
                </c:pt>
                <c:pt idx="38">
                  <c:v>17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18</c:v>
                </c:pt>
                <c:pt idx="45">
                  <c:v>18</c:v>
                </c:pt>
                <c:pt idx="46">
                  <c:v>18</c:v>
                </c:pt>
                <c:pt idx="47">
                  <c:v>18</c:v>
                </c:pt>
                <c:pt idx="48">
                  <c:v>16.75</c:v>
                </c:pt>
                <c:pt idx="49">
                  <c:v>16.75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15.75</c:v>
                </c:pt>
                <c:pt idx="62">
                  <c:v>15.75</c:v>
                </c:pt>
                <c:pt idx="63">
                  <c:v>15.75</c:v>
                </c:pt>
                <c:pt idx="64">
                  <c:v>15.75</c:v>
                </c:pt>
                <c:pt idx="65">
                  <c:v>15.25</c:v>
                </c:pt>
                <c:pt idx="66">
                  <c:v>15.25</c:v>
                </c:pt>
                <c:pt idx="67">
                  <c:v>15.25</c:v>
                </c:pt>
                <c:pt idx="68">
                  <c:v>15.25</c:v>
                </c:pt>
                <c:pt idx="69">
                  <c:v>15.25</c:v>
                </c:pt>
                <c:pt idx="70">
                  <c:v>15.25</c:v>
                </c:pt>
                <c:pt idx="71">
                  <c:v>14.25</c:v>
                </c:pt>
                <c:pt idx="72">
                  <c:v>14.25</c:v>
                </c:pt>
                <c:pt idx="73">
                  <c:v>14.75</c:v>
                </c:pt>
                <c:pt idx="74">
                  <c:v>14.75</c:v>
                </c:pt>
                <c:pt idx="75">
                  <c:v>14.75</c:v>
                </c:pt>
                <c:pt idx="76">
                  <c:v>13.75</c:v>
                </c:pt>
                <c:pt idx="77">
                  <c:v>13.75</c:v>
                </c:pt>
                <c:pt idx="78">
                  <c:v>13.75</c:v>
                </c:pt>
                <c:pt idx="79">
                  <c:v>12.75</c:v>
                </c:pt>
                <c:pt idx="80">
                  <c:v>12.75</c:v>
                </c:pt>
                <c:pt idx="81">
                  <c:v>12.75</c:v>
                </c:pt>
                <c:pt idx="82">
                  <c:v>12.75</c:v>
                </c:pt>
                <c:pt idx="83">
                  <c:v>12.75</c:v>
                </c:pt>
                <c:pt idx="84">
                  <c:v>12.75</c:v>
                </c:pt>
                <c:pt idx="85" formatCode="0.0">
                  <c:v>13</c:v>
                </c:pt>
                <c:pt idx="86" formatCode="0.0">
                  <c:v>13</c:v>
                </c:pt>
                <c:pt idx="87">
                  <c:v>14</c:v>
                </c:pt>
                <c:pt idx="88" formatCode="0.0">
                  <c:v>14</c:v>
                </c:pt>
                <c:pt idx="89">
                  <c:v>14</c:v>
                </c:pt>
                <c:pt idx="90">
                  <c:v>14</c:v>
                </c:pt>
                <c:pt idx="91">
                  <c:v>15</c:v>
                </c:pt>
                <c:pt idx="92">
                  <c:v>15</c:v>
                </c:pt>
                <c:pt idx="93" formatCode="0.0">
                  <c:v>15.25</c:v>
                </c:pt>
                <c:pt idx="94" formatCode="0.0">
                  <c:v>15.25</c:v>
                </c:pt>
                <c:pt idx="95" formatCode="0.0">
                  <c:v>15.25</c:v>
                </c:pt>
                <c:pt idx="96" formatCode="0.0">
                  <c:v>15.25</c:v>
                </c:pt>
                <c:pt idx="97" formatCode="0.0">
                  <c:v>16.25</c:v>
                </c:pt>
                <c:pt idx="98" formatCode="0.0">
                  <c:v>16.25</c:v>
                </c:pt>
                <c:pt idx="99" formatCode="0.0">
                  <c:v>16.25</c:v>
                </c:pt>
                <c:pt idx="100" formatCode="0.0">
                  <c:v>16.25</c:v>
                </c:pt>
                <c:pt idx="101" formatCode="0.0">
                  <c:v>16.25</c:v>
                </c:pt>
                <c:pt idx="102" formatCode="0.0">
                  <c:v>16.25</c:v>
                </c:pt>
                <c:pt idx="103" formatCode="0.0">
                  <c:v>16.5</c:v>
                </c:pt>
                <c:pt idx="104" formatCode="0.0">
                  <c:v>16.5</c:v>
                </c:pt>
                <c:pt idx="105" formatCode="0.0">
                  <c:v>16.5</c:v>
                </c:pt>
                <c:pt idx="106" formatCode="0.0">
                  <c:v>16</c:v>
                </c:pt>
                <c:pt idx="107" formatCode="0.0">
                  <c:v>16</c:v>
                </c:pt>
                <c:pt idx="108" formatCode="0.0">
                  <c:v>16</c:v>
                </c:pt>
                <c:pt idx="109" formatCode="0.0">
                  <c:v>14</c:v>
                </c:pt>
                <c:pt idx="110" formatCode="0.0">
                  <c:v>14</c:v>
                </c:pt>
                <c:pt idx="111" formatCode="0.0">
                  <c:v>14</c:v>
                </c:pt>
                <c:pt idx="112" formatCode="0.0">
                  <c:v>13</c:v>
                </c:pt>
                <c:pt idx="113" formatCode="0.0">
                  <c:v>13</c:v>
                </c:pt>
                <c:pt idx="114" formatCode="0.0">
                  <c:v>13</c:v>
                </c:pt>
                <c:pt idx="115" formatCode="0.0">
                  <c:v>13</c:v>
                </c:pt>
                <c:pt idx="116" formatCode="0.0">
                  <c:v>13</c:v>
                </c:pt>
                <c:pt idx="117" formatCode="0.0">
                  <c:v>13</c:v>
                </c:pt>
                <c:pt idx="118" formatCode="0.0">
                  <c:v>13</c:v>
                </c:pt>
                <c:pt idx="119" formatCode="0.0">
                  <c:v>13</c:v>
                </c:pt>
                <c:pt idx="120" formatCode="0.0">
                  <c:v>13</c:v>
                </c:pt>
                <c:pt idx="121" formatCode="0.0">
                  <c:v>12.5</c:v>
                </c:pt>
                <c:pt idx="122" formatCode="0.0">
                  <c:v>12.5</c:v>
                </c:pt>
                <c:pt idx="123" formatCode="0.0">
                  <c:v>12.5</c:v>
                </c:pt>
                <c:pt idx="124" formatCode="0.0">
                  <c:v>12.25</c:v>
                </c:pt>
                <c:pt idx="125" formatCode="0.0">
                  <c:v>12.25</c:v>
                </c:pt>
                <c:pt idx="126" formatCode="0.0">
                  <c:v>12.25</c:v>
                </c:pt>
                <c:pt idx="127" formatCode="0.0">
                  <c:v>12</c:v>
                </c:pt>
                <c:pt idx="128" formatCode="0.0">
                  <c:v>12</c:v>
                </c:pt>
                <c:pt idx="129" formatCode="0.0">
                  <c:v>12</c:v>
                </c:pt>
                <c:pt idx="130" formatCode="0.0">
                  <c:v>12</c:v>
                </c:pt>
                <c:pt idx="131" formatCode="0.0">
                  <c:v>12</c:v>
                </c:pt>
                <c:pt idx="132" formatCode="0.0">
                  <c:v>12</c:v>
                </c:pt>
                <c:pt idx="133" formatCode="0.0">
                  <c:v>11.75</c:v>
                </c:pt>
                <c:pt idx="134" formatCode="0.0">
                  <c:v>11.75</c:v>
                </c:pt>
                <c:pt idx="135" formatCode="0.0">
                  <c:v>11.75</c:v>
                </c:pt>
                <c:pt idx="136" formatCode="0.0">
                  <c:v>11.25</c:v>
                </c:pt>
                <c:pt idx="137" formatCode="0.0">
                  <c:v>11.25</c:v>
                </c:pt>
                <c:pt idx="138" formatCode="0.0">
                  <c:v>11.25</c:v>
                </c:pt>
                <c:pt idx="139" formatCode="0.0">
                  <c:v>10.75</c:v>
                </c:pt>
                <c:pt idx="140" formatCode="0.0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51-4444-ADEC-6A6BC8C29240}"/>
            </c:ext>
          </c:extLst>
        </c:ser>
        <c:ser>
          <c:idx val="4"/>
          <c:order val="3"/>
          <c:tx>
            <c:strRef>
              <c:f>'Sheet1 (2)'!$S$6</c:f>
              <c:strCache>
                <c:ptCount val="1"/>
                <c:pt idx="0">
                  <c:v>Меъёри фоизи амонати овернайт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0.13656513087254263"/>
                  <c:y val="0.105019149908530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4CA6D3"/>
                        </a:solidFill>
                      </a:rPr>
                      <a:t>4,75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A51-4444-ADEC-6A6BC8C292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'Базаи Диаг'!$AF$8:$AF$148</c:f>
              <c:numCache>
                <c:formatCode>mmm\-yy</c:formatCode>
                <c:ptCount val="1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  <c:pt idx="138">
                  <c:v>45839</c:v>
                </c:pt>
                <c:pt idx="139">
                  <c:v>45870</c:v>
                </c:pt>
                <c:pt idx="140">
                  <c:v>45901</c:v>
                </c:pt>
              </c:numCache>
            </c:numRef>
          </c:cat>
          <c:val>
            <c:numRef>
              <c:f>'Базаи Диаг'!$AK$8:$AK$148</c:f>
              <c:numCache>
                <c:formatCode>General</c:formatCode>
                <c:ptCount val="141"/>
                <c:pt idx="43" formatCode="0.0">
                  <c:v>6</c:v>
                </c:pt>
                <c:pt idx="44" formatCode="0.0">
                  <c:v>6</c:v>
                </c:pt>
                <c:pt idx="45" formatCode="0.0">
                  <c:v>6</c:v>
                </c:pt>
                <c:pt idx="46" formatCode="0.0">
                  <c:v>6</c:v>
                </c:pt>
                <c:pt idx="47" formatCode="0.0">
                  <c:v>6</c:v>
                </c:pt>
                <c:pt idx="48" formatCode="0.0">
                  <c:v>6</c:v>
                </c:pt>
                <c:pt idx="49" formatCode="0.0">
                  <c:v>6</c:v>
                </c:pt>
                <c:pt idx="50" formatCode="0.0">
                  <c:v>7</c:v>
                </c:pt>
                <c:pt idx="51" formatCode="0.0">
                  <c:v>7</c:v>
                </c:pt>
                <c:pt idx="52" formatCode="0.0">
                  <c:v>7</c:v>
                </c:pt>
                <c:pt idx="53" formatCode="0.0">
                  <c:v>5</c:v>
                </c:pt>
                <c:pt idx="54" formatCode="0.0">
                  <c:v>5</c:v>
                </c:pt>
                <c:pt idx="55" formatCode="0.0">
                  <c:v>5</c:v>
                </c:pt>
                <c:pt idx="56" formatCode="0.0">
                  <c:v>5</c:v>
                </c:pt>
                <c:pt idx="57" formatCode="0.0">
                  <c:v>5</c:v>
                </c:pt>
                <c:pt idx="58" formatCode="0.0">
                  <c:v>5</c:v>
                </c:pt>
                <c:pt idx="59" formatCode="0.0">
                  <c:v>5</c:v>
                </c:pt>
                <c:pt idx="60" formatCode="0.0">
                  <c:v>5</c:v>
                </c:pt>
                <c:pt idx="61" formatCode="0.0">
                  <c:v>5</c:v>
                </c:pt>
                <c:pt idx="62" formatCode="0.0">
                  <c:v>5</c:v>
                </c:pt>
                <c:pt idx="63" formatCode="0.0">
                  <c:v>9</c:v>
                </c:pt>
                <c:pt idx="64" formatCode="0.0">
                  <c:v>9</c:v>
                </c:pt>
                <c:pt idx="65" formatCode="0.0">
                  <c:v>11.25</c:v>
                </c:pt>
                <c:pt idx="66" formatCode="0.0">
                  <c:v>11.25</c:v>
                </c:pt>
                <c:pt idx="67" formatCode="0.0">
                  <c:v>11.25</c:v>
                </c:pt>
                <c:pt idx="68" formatCode="0.0">
                  <c:v>11.25</c:v>
                </c:pt>
                <c:pt idx="69" formatCode="0.0">
                  <c:v>11.25</c:v>
                </c:pt>
                <c:pt idx="70" formatCode="0.0">
                  <c:v>11.25</c:v>
                </c:pt>
                <c:pt idx="71" formatCode="0.0">
                  <c:v>10.25</c:v>
                </c:pt>
                <c:pt idx="72" formatCode="0.0">
                  <c:v>10.25</c:v>
                </c:pt>
                <c:pt idx="73" formatCode="0.0">
                  <c:v>10.75</c:v>
                </c:pt>
                <c:pt idx="74" formatCode="0.0">
                  <c:v>10.75</c:v>
                </c:pt>
                <c:pt idx="75" formatCode="0.0">
                  <c:v>10.75</c:v>
                </c:pt>
                <c:pt idx="76" formatCode="0.0">
                  <c:v>9.75</c:v>
                </c:pt>
                <c:pt idx="77" formatCode="0.0">
                  <c:v>9.75</c:v>
                </c:pt>
                <c:pt idx="78" formatCode="0.0">
                  <c:v>9.75</c:v>
                </c:pt>
                <c:pt idx="79" formatCode="0.0">
                  <c:v>8.75</c:v>
                </c:pt>
                <c:pt idx="80" formatCode="0.0">
                  <c:v>8.75</c:v>
                </c:pt>
                <c:pt idx="81">
                  <c:v>8.75</c:v>
                </c:pt>
                <c:pt idx="82">
                  <c:v>8.75</c:v>
                </c:pt>
                <c:pt idx="83">
                  <c:v>8.75</c:v>
                </c:pt>
                <c:pt idx="84">
                  <c:v>8.75</c:v>
                </c:pt>
                <c:pt idx="85" formatCode="0.0">
                  <c:v>9</c:v>
                </c:pt>
                <c:pt idx="86" formatCode="0.0">
                  <c:v>9</c:v>
                </c:pt>
                <c:pt idx="87">
                  <c:v>10</c:v>
                </c:pt>
                <c:pt idx="88" formatCode="0.0">
                  <c:v>10</c:v>
                </c:pt>
                <c:pt idx="89" formatCode="0.0">
                  <c:v>10</c:v>
                </c:pt>
                <c:pt idx="90" formatCode="0.0">
                  <c:v>10</c:v>
                </c:pt>
                <c:pt idx="91" formatCode="0.0">
                  <c:v>11</c:v>
                </c:pt>
                <c:pt idx="92" formatCode="0.0">
                  <c:v>11</c:v>
                </c:pt>
                <c:pt idx="93" formatCode="0.0">
                  <c:v>11.25</c:v>
                </c:pt>
                <c:pt idx="94" formatCode="0.0">
                  <c:v>11.25</c:v>
                </c:pt>
                <c:pt idx="95" formatCode="0.0">
                  <c:v>11.25</c:v>
                </c:pt>
                <c:pt idx="96" formatCode="0.0">
                  <c:v>11.25</c:v>
                </c:pt>
                <c:pt idx="97" formatCode="0.0">
                  <c:v>10.25</c:v>
                </c:pt>
                <c:pt idx="98" formatCode="0.0">
                  <c:v>10.25</c:v>
                </c:pt>
                <c:pt idx="99" formatCode="0.0">
                  <c:v>10.25</c:v>
                </c:pt>
                <c:pt idx="100" formatCode="0.0">
                  <c:v>10.25</c:v>
                </c:pt>
                <c:pt idx="101" formatCode="0.0">
                  <c:v>10.25</c:v>
                </c:pt>
                <c:pt idx="102" formatCode="0.0">
                  <c:v>10.25</c:v>
                </c:pt>
                <c:pt idx="103" formatCode="0.0">
                  <c:v>10.5</c:v>
                </c:pt>
                <c:pt idx="104" formatCode="0.0">
                  <c:v>10.5</c:v>
                </c:pt>
                <c:pt idx="105" formatCode="0.0">
                  <c:v>10.5</c:v>
                </c:pt>
                <c:pt idx="106" formatCode="0.0">
                  <c:v>10</c:v>
                </c:pt>
                <c:pt idx="107" formatCode="0.0">
                  <c:v>10</c:v>
                </c:pt>
                <c:pt idx="108" formatCode="0.0">
                  <c:v>10</c:v>
                </c:pt>
                <c:pt idx="109" formatCode="0.0">
                  <c:v>8</c:v>
                </c:pt>
                <c:pt idx="110" formatCode="0.0">
                  <c:v>8</c:v>
                </c:pt>
                <c:pt idx="111" formatCode="0.0">
                  <c:v>8</c:v>
                </c:pt>
                <c:pt idx="112" formatCode="0.0">
                  <c:v>7</c:v>
                </c:pt>
                <c:pt idx="113" formatCode="0.0">
                  <c:v>7</c:v>
                </c:pt>
                <c:pt idx="114" formatCode="0.0">
                  <c:v>7</c:v>
                </c:pt>
                <c:pt idx="115" formatCode="0.0">
                  <c:v>7</c:v>
                </c:pt>
                <c:pt idx="116" formatCode="0.0">
                  <c:v>7</c:v>
                </c:pt>
                <c:pt idx="117" formatCode="0.0">
                  <c:v>7</c:v>
                </c:pt>
                <c:pt idx="118" formatCode="0.0">
                  <c:v>7</c:v>
                </c:pt>
                <c:pt idx="119" formatCode="0.0">
                  <c:v>7</c:v>
                </c:pt>
                <c:pt idx="120" formatCode="0.0">
                  <c:v>7</c:v>
                </c:pt>
                <c:pt idx="121" formatCode="0.0">
                  <c:v>6.5</c:v>
                </c:pt>
                <c:pt idx="122" formatCode="0.0">
                  <c:v>6.5</c:v>
                </c:pt>
                <c:pt idx="123" formatCode="0.0">
                  <c:v>6.5</c:v>
                </c:pt>
                <c:pt idx="124" formatCode="0.0">
                  <c:v>6.25</c:v>
                </c:pt>
                <c:pt idx="125" formatCode="0.0">
                  <c:v>6.25</c:v>
                </c:pt>
                <c:pt idx="126" formatCode="0.0">
                  <c:v>6.25</c:v>
                </c:pt>
                <c:pt idx="127" formatCode="0.0">
                  <c:v>6</c:v>
                </c:pt>
                <c:pt idx="128" formatCode="0.0">
                  <c:v>6</c:v>
                </c:pt>
                <c:pt idx="129" formatCode="0.0">
                  <c:v>6</c:v>
                </c:pt>
                <c:pt idx="130" formatCode="0.0">
                  <c:v>6</c:v>
                </c:pt>
                <c:pt idx="131" formatCode="0.0">
                  <c:v>6</c:v>
                </c:pt>
                <c:pt idx="132" formatCode="0.0">
                  <c:v>6</c:v>
                </c:pt>
                <c:pt idx="133" formatCode="0.0">
                  <c:v>5.75</c:v>
                </c:pt>
                <c:pt idx="134" formatCode="0.0">
                  <c:v>5.75</c:v>
                </c:pt>
                <c:pt idx="135" formatCode="0.0">
                  <c:v>5.75</c:v>
                </c:pt>
                <c:pt idx="136" formatCode="0.0">
                  <c:v>5.25</c:v>
                </c:pt>
                <c:pt idx="137" formatCode="0.0">
                  <c:v>5.25</c:v>
                </c:pt>
                <c:pt idx="138" formatCode="0.0">
                  <c:v>5.25</c:v>
                </c:pt>
                <c:pt idx="139" formatCode="0.0">
                  <c:v>4.75</c:v>
                </c:pt>
                <c:pt idx="140" formatCode="0.0">
                  <c:v>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51-4444-ADEC-6A6BC8C29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87136"/>
        <c:axId val="182188672"/>
      </c:lineChart>
      <c:dateAx>
        <c:axId val="182187136"/>
        <c:scaling>
          <c:orientation val="minMax"/>
        </c:scaling>
        <c:delete val="0"/>
        <c:axPos val="b"/>
        <c:majorGridlines>
          <c:spPr>
            <a:ln w="3175">
              <a:solidFill>
                <a:schemeClr val="accent4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yyyy;@" sourceLinked="0"/>
        <c:majorTickMark val="out"/>
        <c:minorTickMark val="none"/>
        <c:tickLblPos val="nextTo"/>
        <c:crossAx val="182188672"/>
        <c:crosses val="autoZero"/>
        <c:auto val="1"/>
        <c:lblOffset val="100"/>
        <c:baseTimeUnit val="days"/>
        <c:majorUnit val="1"/>
        <c:majorTimeUnit val="years"/>
        <c:minorUnit val="1"/>
        <c:minorTimeUnit val="years"/>
      </c:dateAx>
      <c:valAx>
        <c:axId val="182188672"/>
        <c:scaling>
          <c:orientation val="minMax"/>
          <c:max val="30"/>
        </c:scaling>
        <c:delete val="0"/>
        <c:axPos val="l"/>
        <c:majorGridlines>
          <c:spPr>
            <a:ln w="3175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8218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4739225662616021E-2"/>
          <c:w val="0.99945869556906619"/>
          <c:h val="0.1471681137726519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29732143712709E-2"/>
          <c:y val="3.6796051155485746E-2"/>
          <c:w val="0.89094536230049115"/>
          <c:h val="0.73322957908412034"/>
        </c:manualLayout>
      </c:layout>
      <c:areaChart>
        <c:grouping val="standard"/>
        <c:varyColors val="0"/>
        <c:ser>
          <c:idx val="6"/>
          <c:order val="0"/>
          <c:tx>
            <c:strRef>
              <c:f>'[01 inf_fore.xlsx]DB small range'!$O$1</c:f>
              <c:strCache>
                <c:ptCount val="1"/>
                <c:pt idx="0">
                  <c:v>40%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'[01 inf_fore.xlsx]DB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'[01 inf_fore.xlsx]DB small range'!$O$79:$O$109</c:f>
              <c:numCache>
                <c:formatCode>0.00</c:formatCode>
                <c:ptCount val="31"/>
                <c:pt idx="0">
                  <c:v>9.6841844523281253</c:v>
                </c:pt>
                <c:pt idx="1">
                  <c:v>8.4889349755759866</c:v>
                </c:pt>
                <c:pt idx="2">
                  <c:v>9.4571541068044525</c:v>
                </c:pt>
                <c:pt idx="3">
                  <c:v>8.376056757572556</c:v>
                </c:pt>
                <c:pt idx="4">
                  <c:v>7.5072391239230427</c:v>
                </c:pt>
                <c:pt idx="5">
                  <c:v>7.7316255590668845</c:v>
                </c:pt>
                <c:pt idx="6">
                  <c:v>6.7695940396514516</c:v>
                </c:pt>
                <c:pt idx="7">
                  <c:v>4.5461066423556247</c:v>
                </c:pt>
                <c:pt idx="8">
                  <c:v>3.8754085216995833</c:v>
                </c:pt>
                <c:pt idx="9">
                  <c:v>2.6363528222684778</c:v>
                </c:pt>
                <c:pt idx="10">
                  <c:v>3.5630065048492412</c:v>
                </c:pt>
                <c:pt idx="11">
                  <c:v>3.8931727353537724</c:v>
                </c:pt>
                <c:pt idx="12">
                  <c:v>3.5517187523339118</c:v>
                </c:pt>
                <c:pt idx="13">
                  <c:v>3.4164650634641873</c:v>
                </c:pt>
                <c:pt idx="14">
                  <c:v>3.014132338561339</c:v>
                </c:pt>
                <c:pt idx="15">
                  <c:v>3.5624886911112412</c:v>
                </c:pt>
                <c:pt idx="16">
                  <c:v>3.4647718314012081</c:v>
                </c:pt>
                <c:pt idx="17">
                  <c:v>3.6563588226139672</c:v>
                </c:pt>
                <c:pt idx="18">
                  <c:v>3.0961642322651244</c:v>
                </c:pt>
                <c:pt idx="19">
                  <c:v>3.4918831530490877</c:v>
                </c:pt>
                <c:pt idx="20">
                  <c:v>4.6123052775178337</c:v>
                </c:pt>
                <c:pt idx="21">
                  <c:v>5.8295928603337046</c:v>
                </c:pt>
                <c:pt idx="22">
                  <c:v>7.2986626588434405</c:v>
                </c:pt>
                <c:pt idx="23">
                  <c:v>8.2902569018483518</c:v>
                </c:pt>
                <c:pt idx="24">
                  <c:v>8.6966729462005503</c:v>
                </c:pt>
                <c:pt idx="25">
                  <c:v>8.7197190836694034</c:v>
                </c:pt>
                <c:pt idx="26">
                  <c:v>8.6404912904967546</c:v>
                </c:pt>
                <c:pt idx="27">
                  <c:v>8.6093159433726925</c:v>
                </c:pt>
                <c:pt idx="28">
                  <c:v>8.6471185625952387</c:v>
                </c:pt>
                <c:pt idx="29">
                  <c:v>8.74037779281052</c:v>
                </c:pt>
                <c:pt idx="30">
                  <c:v>8.8658277564117753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F-47B5-AD38-4E974CA3BCD1}"/>
            </c:ext>
          </c:extLst>
        </c:ser>
        <c:ser>
          <c:idx val="5"/>
          <c:order val="1"/>
          <c:tx>
            <c:strRef>
              <c:f>'[01 inf_fore.xlsx]DB small range'!$N$1</c:f>
              <c:strCache>
                <c:ptCount val="1"/>
                <c:pt idx="0">
                  <c:v>25%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'[01 inf_fore.xlsx]DB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'[01 inf_fore.xlsx]DB small range'!$N$79:$N$109</c:f>
              <c:numCache>
                <c:formatCode>0.00</c:formatCode>
                <c:ptCount val="31"/>
                <c:pt idx="0">
                  <c:v>9.6841844523281253</c:v>
                </c:pt>
                <c:pt idx="1">
                  <c:v>8.4889349755759866</c:v>
                </c:pt>
                <c:pt idx="2">
                  <c:v>9.4571541068044525</c:v>
                </c:pt>
                <c:pt idx="3">
                  <c:v>8.376056757572556</c:v>
                </c:pt>
                <c:pt idx="4">
                  <c:v>7.5072391239230427</c:v>
                </c:pt>
                <c:pt idx="5">
                  <c:v>7.7316255590668845</c:v>
                </c:pt>
                <c:pt idx="6">
                  <c:v>6.7695940396514516</c:v>
                </c:pt>
                <c:pt idx="7">
                  <c:v>4.5461066423556247</c:v>
                </c:pt>
                <c:pt idx="8">
                  <c:v>3.8754085216995833</c:v>
                </c:pt>
                <c:pt idx="9">
                  <c:v>2.6363528222684778</c:v>
                </c:pt>
                <c:pt idx="10">
                  <c:v>3.5630065048492412</c:v>
                </c:pt>
                <c:pt idx="11">
                  <c:v>3.8931727353537724</c:v>
                </c:pt>
                <c:pt idx="12">
                  <c:v>3.5517187523339118</c:v>
                </c:pt>
                <c:pt idx="13">
                  <c:v>3.4164650634641873</c:v>
                </c:pt>
                <c:pt idx="14">
                  <c:v>3.014132338561339</c:v>
                </c:pt>
                <c:pt idx="15">
                  <c:v>3.5624886911112412</c:v>
                </c:pt>
                <c:pt idx="16">
                  <c:v>3.4647718314012081</c:v>
                </c:pt>
                <c:pt idx="17">
                  <c:v>3.6563588226139672</c:v>
                </c:pt>
                <c:pt idx="18">
                  <c:v>3.0961642322651244</c:v>
                </c:pt>
                <c:pt idx="19">
                  <c:v>3.1296759309966831</c:v>
                </c:pt>
                <c:pt idx="20">
                  <c:v>3.8964973700751813</c:v>
                </c:pt>
                <c:pt idx="21">
                  <c:v>4.7562461339350364</c:v>
                </c:pt>
                <c:pt idx="22">
                  <c:v>5.8755328718965245</c:v>
                </c:pt>
                <c:pt idx="23">
                  <c:v>6.7180367778113492</c:v>
                </c:pt>
                <c:pt idx="24">
                  <c:v>7.0589038207188821</c:v>
                </c:pt>
                <c:pt idx="25">
                  <c:v>7.0554779906101714</c:v>
                </c:pt>
                <c:pt idx="26">
                  <c:v>6.9656961133401865</c:v>
                </c:pt>
                <c:pt idx="27">
                  <c:v>6.9293339585782405</c:v>
                </c:pt>
                <c:pt idx="28">
                  <c:v>6.9631289674393315</c:v>
                </c:pt>
                <c:pt idx="29">
                  <c:v>7.0525875317257913</c:v>
                </c:pt>
                <c:pt idx="30">
                  <c:v>7.174268372793847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F-47B5-AD38-4E974CA3BCD1}"/>
            </c:ext>
          </c:extLst>
        </c:ser>
        <c:ser>
          <c:idx val="4"/>
          <c:order val="2"/>
          <c:tx>
            <c:strRef>
              <c:f>'[01 inf_fore.xlsx]DB small range'!$M$2</c:f>
              <c:strCache>
                <c:ptCount val="1"/>
                <c:pt idx="0">
                  <c:v> 10% фосилаи эҳтимолӣ 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'[01 inf_fore.xlsx]DB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'[01 inf_fore.xlsx]DB small range'!$M$79:$M$109</c:f>
              <c:numCache>
                <c:formatCode>0.00</c:formatCode>
                <c:ptCount val="31"/>
                <c:pt idx="0">
                  <c:v>9.6841844523281253</c:v>
                </c:pt>
                <c:pt idx="1">
                  <c:v>8.4889349755759866</c:v>
                </c:pt>
                <c:pt idx="2">
                  <c:v>9.4571541068044525</c:v>
                </c:pt>
                <c:pt idx="3">
                  <c:v>8.376056757572556</c:v>
                </c:pt>
                <c:pt idx="4">
                  <c:v>7.5072391239230427</c:v>
                </c:pt>
                <c:pt idx="5">
                  <c:v>7.7316255590668845</c:v>
                </c:pt>
                <c:pt idx="6">
                  <c:v>6.7695940396514516</c:v>
                </c:pt>
                <c:pt idx="7">
                  <c:v>4.5461066423556247</c:v>
                </c:pt>
                <c:pt idx="8">
                  <c:v>3.8754085216995833</c:v>
                </c:pt>
                <c:pt idx="9">
                  <c:v>2.6363528222684778</c:v>
                </c:pt>
                <c:pt idx="10">
                  <c:v>3.5630065048492412</c:v>
                </c:pt>
                <c:pt idx="11">
                  <c:v>3.8931727353537724</c:v>
                </c:pt>
                <c:pt idx="12">
                  <c:v>3.5517187523339118</c:v>
                </c:pt>
                <c:pt idx="13">
                  <c:v>3.4164650634641873</c:v>
                </c:pt>
                <c:pt idx="14">
                  <c:v>3.014132338561339</c:v>
                </c:pt>
                <c:pt idx="15">
                  <c:v>3.5624886911112412</c:v>
                </c:pt>
                <c:pt idx="16">
                  <c:v>3.4647718314012081</c:v>
                </c:pt>
                <c:pt idx="17">
                  <c:v>3.6563588226139672</c:v>
                </c:pt>
                <c:pt idx="18">
                  <c:v>3.0961642322651244</c:v>
                </c:pt>
                <c:pt idx="19">
                  <c:v>2.7910396195408964</c:v>
                </c:pt>
                <c:pt idx="20">
                  <c:v>3.2295537903828517</c:v>
                </c:pt>
                <c:pt idx="21">
                  <c:v>3.7593407089693045</c:v>
                </c:pt>
                <c:pt idx="22">
                  <c:v>4.5579210199059759</c:v>
                </c:pt>
                <c:pt idx="23">
                  <c:v>5.2641795431104299</c:v>
                </c:pt>
                <c:pt idx="24">
                  <c:v>5.5453993545444575</c:v>
                </c:pt>
                <c:pt idx="25">
                  <c:v>5.5177500821264118</c:v>
                </c:pt>
                <c:pt idx="26">
                  <c:v>5.4183991631785631</c:v>
                </c:pt>
                <c:pt idx="27">
                  <c:v>5.3772940035320858</c:v>
                </c:pt>
                <c:pt idx="28">
                  <c:v>5.407436219748547</c:v>
                </c:pt>
                <c:pt idx="29">
                  <c:v>5.4934837903380469</c:v>
                </c:pt>
                <c:pt idx="30">
                  <c:v>5.6117026824049816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F-47B5-AD38-4E974CA3BCD1}"/>
            </c:ext>
          </c:extLst>
        </c:ser>
        <c:ser>
          <c:idx val="3"/>
          <c:order val="3"/>
          <c:tx>
            <c:strRef>
              <c:f>'[01 inf_fore.xlsx]DB small range'!$L$1</c:f>
              <c:strCache>
                <c:ptCount val="1"/>
                <c:pt idx="0">
                  <c:v>-10%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'[01 inf_fore.xlsx]DB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'[01 inf_fore.xlsx]DB small range'!$L$79:$L$109</c:f>
              <c:numCache>
                <c:formatCode>0.00</c:formatCode>
                <c:ptCount val="31"/>
                <c:pt idx="0">
                  <c:v>9.6841844523281253</c:v>
                </c:pt>
                <c:pt idx="1">
                  <c:v>8.4889349755759866</c:v>
                </c:pt>
                <c:pt idx="2">
                  <c:v>9.4571541068044525</c:v>
                </c:pt>
                <c:pt idx="3">
                  <c:v>8.376056757572556</c:v>
                </c:pt>
                <c:pt idx="4">
                  <c:v>7.5072391239230427</c:v>
                </c:pt>
                <c:pt idx="5">
                  <c:v>7.7316255590668845</c:v>
                </c:pt>
                <c:pt idx="6">
                  <c:v>6.7695940396514516</c:v>
                </c:pt>
                <c:pt idx="7">
                  <c:v>4.5461066423556247</c:v>
                </c:pt>
                <c:pt idx="8">
                  <c:v>3.8754085216995833</c:v>
                </c:pt>
                <c:pt idx="9">
                  <c:v>2.6363528222684778</c:v>
                </c:pt>
                <c:pt idx="10">
                  <c:v>3.5630065048492412</c:v>
                </c:pt>
                <c:pt idx="11">
                  <c:v>3.8931727353537724</c:v>
                </c:pt>
                <c:pt idx="12">
                  <c:v>3.5517187523339118</c:v>
                </c:pt>
                <c:pt idx="13">
                  <c:v>3.4164650634641873</c:v>
                </c:pt>
                <c:pt idx="14">
                  <c:v>3.014132338561339</c:v>
                </c:pt>
                <c:pt idx="15">
                  <c:v>3.5624886911112412</c:v>
                </c:pt>
                <c:pt idx="16">
                  <c:v>3.4647718314012081</c:v>
                </c:pt>
                <c:pt idx="17">
                  <c:v>3.6563588226139672</c:v>
                </c:pt>
                <c:pt idx="18">
                  <c:v>3.0961642322651244</c:v>
                </c:pt>
                <c:pt idx="19">
                  <c:v>2.3518294080484168</c:v>
                </c:pt>
                <c:pt idx="20">
                  <c:v>2.3674904359859141</c:v>
                </c:pt>
                <c:pt idx="21">
                  <c:v>2.475340176337923</c:v>
                </c:pt>
                <c:pt idx="22">
                  <c:v>2.8666188056096615</c:v>
                </c:pt>
                <c:pt idx="23">
                  <c:v>3.4004367536054616</c:v>
                </c:pt>
                <c:pt idx="24">
                  <c:v>3.6063048903003789</c:v>
                </c:pt>
                <c:pt idx="25">
                  <c:v>3.5481980537485356</c:v>
                </c:pt>
                <c:pt idx="26">
                  <c:v>3.4368401139582829</c:v>
                </c:pt>
                <c:pt idx="27">
                  <c:v>3.3896836673532675</c:v>
                </c:pt>
                <c:pt idx="28">
                  <c:v>3.4153274886051577</c:v>
                </c:pt>
                <c:pt idx="29">
                  <c:v>3.4970578765737486</c:v>
                </c:pt>
                <c:pt idx="30">
                  <c:v>3.6108636680079371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F-47B5-AD38-4E974CA3BCD1}"/>
            </c:ext>
          </c:extLst>
        </c:ser>
        <c:ser>
          <c:idx val="2"/>
          <c:order val="4"/>
          <c:tx>
            <c:strRef>
              <c:f>'[01 inf_fore.xlsx]DB small range'!$K$1</c:f>
              <c:strCache>
                <c:ptCount val="1"/>
                <c:pt idx="0">
                  <c:v>-25%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'[01 inf_fore.xlsx]DB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'[01 inf_fore.xlsx]DB small range'!$K$79:$K$109</c:f>
              <c:numCache>
                <c:formatCode>0.00</c:formatCode>
                <c:ptCount val="31"/>
                <c:pt idx="0">
                  <c:v>9.6841844523281253</c:v>
                </c:pt>
                <c:pt idx="1">
                  <c:v>8.4889349755759866</c:v>
                </c:pt>
                <c:pt idx="2">
                  <c:v>9.4571541068044525</c:v>
                </c:pt>
                <c:pt idx="3">
                  <c:v>8.376056757572556</c:v>
                </c:pt>
                <c:pt idx="4">
                  <c:v>7.5072391239230427</c:v>
                </c:pt>
                <c:pt idx="5">
                  <c:v>7.7316255590668845</c:v>
                </c:pt>
                <c:pt idx="6">
                  <c:v>6.7695940396514516</c:v>
                </c:pt>
                <c:pt idx="7">
                  <c:v>4.5461066423556247</c:v>
                </c:pt>
                <c:pt idx="8">
                  <c:v>3.8754085216995833</c:v>
                </c:pt>
                <c:pt idx="9">
                  <c:v>2.6363528222684778</c:v>
                </c:pt>
                <c:pt idx="10">
                  <c:v>3.5630065048492412</c:v>
                </c:pt>
                <c:pt idx="11">
                  <c:v>3.8931727353537724</c:v>
                </c:pt>
                <c:pt idx="12">
                  <c:v>3.5517187523339118</c:v>
                </c:pt>
                <c:pt idx="13">
                  <c:v>3.4164650634641873</c:v>
                </c:pt>
                <c:pt idx="14">
                  <c:v>3.014132338561339</c:v>
                </c:pt>
                <c:pt idx="15">
                  <c:v>3.5624886911112412</c:v>
                </c:pt>
                <c:pt idx="16">
                  <c:v>3.4647718314012081</c:v>
                </c:pt>
                <c:pt idx="17">
                  <c:v>3.6563588226139672</c:v>
                </c:pt>
                <c:pt idx="18">
                  <c:v>3.0961642322651244</c:v>
                </c:pt>
                <c:pt idx="19">
                  <c:v>2.0157472312297244</c:v>
                </c:pt>
                <c:pt idx="20">
                  <c:v>1.7103620221924416</c:v>
                </c:pt>
                <c:pt idx="21">
                  <c:v>1.5002423321735847</c:v>
                </c:pt>
                <c:pt idx="22">
                  <c:v>1.5865542155096648</c:v>
                </c:pt>
                <c:pt idx="23">
                  <c:v>1.991776347319572</c:v>
                </c:pt>
                <c:pt idx="24">
                  <c:v>2.14161022615653</c:v>
                </c:pt>
                <c:pt idx="25">
                  <c:v>2.0608481580764959</c:v>
                </c:pt>
                <c:pt idx="26">
                  <c:v>1.9405893246108548</c:v>
                </c:pt>
                <c:pt idx="27">
                  <c:v>1.8890204344421022</c:v>
                </c:pt>
                <c:pt idx="28">
                  <c:v>1.9113365734452685</c:v>
                </c:pt>
                <c:pt idx="29">
                  <c:v>1.9897365321908325</c:v>
                </c:pt>
                <c:pt idx="30">
                  <c:v>2.1002512497729811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3F-47B5-AD38-4E974CA3BCD1}"/>
            </c:ext>
          </c:extLst>
        </c:ser>
        <c:ser>
          <c:idx val="1"/>
          <c:order val="5"/>
          <c:tx>
            <c:strRef>
              <c:f>'[01 inf_fore.xlsx]DB small range'!$J$1</c:f>
              <c:strCache>
                <c:ptCount val="1"/>
                <c:pt idx="0">
                  <c:v>-40%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'[01 inf_fore.xlsx]DB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'[01 inf_fore.xlsx]DB small range'!$J$79:$J$109</c:f>
              <c:numCache>
                <c:formatCode>0.00</c:formatCode>
                <c:ptCount val="31"/>
                <c:pt idx="0">
                  <c:v>9.6841844523281253</c:v>
                </c:pt>
                <c:pt idx="1">
                  <c:v>8.4889349755759866</c:v>
                </c:pt>
                <c:pt idx="2">
                  <c:v>9.4571541068044525</c:v>
                </c:pt>
                <c:pt idx="3">
                  <c:v>8.376056757572556</c:v>
                </c:pt>
                <c:pt idx="4">
                  <c:v>7.5072391239230427</c:v>
                </c:pt>
                <c:pt idx="5">
                  <c:v>7.7316255590668845</c:v>
                </c:pt>
                <c:pt idx="6">
                  <c:v>6.7695940396514516</c:v>
                </c:pt>
                <c:pt idx="7">
                  <c:v>4.5461066423556247</c:v>
                </c:pt>
                <c:pt idx="8">
                  <c:v>3.8754085216995833</c:v>
                </c:pt>
                <c:pt idx="9">
                  <c:v>2.6363528222684778</c:v>
                </c:pt>
                <c:pt idx="10">
                  <c:v>3.5630065048492412</c:v>
                </c:pt>
                <c:pt idx="11">
                  <c:v>3.8931727353537724</c:v>
                </c:pt>
                <c:pt idx="12">
                  <c:v>3.5517187523339118</c:v>
                </c:pt>
                <c:pt idx="13">
                  <c:v>3.4164650634641873</c:v>
                </c:pt>
                <c:pt idx="14">
                  <c:v>3.014132338561339</c:v>
                </c:pt>
                <c:pt idx="15">
                  <c:v>3.5624886911112412</c:v>
                </c:pt>
                <c:pt idx="16">
                  <c:v>3.4647718314012081</c:v>
                </c:pt>
                <c:pt idx="17">
                  <c:v>3.6563588226139672</c:v>
                </c:pt>
                <c:pt idx="18">
                  <c:v>3.0961642322651244</c:v>
                </c:pt>
                <c:pt idx="19">
                  <c:v>1.658706279954572</c:v>
                </c:pt>
                <c:pt idx="20">
                  <c:v>1.0144106117804199</c:v>
                </c:pt>
                <c:pt idx="21">
                  <c:v>0.47070434879728396</c:v>
                </c:pt>
                <c:pt idx="22">
                  <c:v>0.23918559343228196</c:v>
                </c:pt>
                <c:pt idx="23">
                  <c:v>0.5109006692649416</c:v>
                </c:pt>
                <c:pt idx="24">
                  <c:v>0.60270902571330964</c:v>
                </c:pt>
                <c:pt idx="25">
                  <c:v>0.49843809027782982</c:v>
                </c:pt>
                <c:pt idx="26">
                  <c:v>0.36907942688000617</c:v>
                </c:pt>
                <c:pt idx="27">
                  <c:v>0.31288847733527803</c:v>
                </c:pt>
                <c:pt idx="28">
                  <c:v>0.33174907320947966</c:v>
                </c:pt>
                <c:pt idx="29">
                  <c:v>0.40672488974821874</c:v>
                </c:pt>
                <c:pt idx="30">
                  <c:v>0.51391604151538672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3F-47B5-AD38-4E974CA3B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427136"/>
        <c:axId val="302441216"/>
      </c:areaChart>
      <c:lineChart>
        <c:grouping val="standard"/>
        <c:varyColors val="0"/>
        <c:ser>
          <c:idx val="8"/>
          <c:order val="7"/>
          <c:tx>
            <c:strRef>
              <c:f>'[01 inf_fore.xlsx]DB small range'!$E$1</c:f>
              <c:strCache>
                <c:ptCount val="1"/>
                <c:pt idx="0">
                  <c:v> Дурнамо </c:v>
                </c:pt>
              </c:strCache>
            </c:strRef>
          </c:tx>
          <c:spPr>
            <a:ln w="412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'[01 inf_fore.xlsx]DB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'[01 inf_fore.xlsx]DB small range'!$D$79:$D$109</c:f>
              <c:numCache>
                <c:formatCode>General</c:formatCode>
                <c:ptCount val="31"/>
                <c:pt idx="18" formatCode="0.00">
                  <c:v>3.0961642322651244</c:v>
                </c:pt>
                <c:pt idx="19" formatCode="0.00">
                  <c:v>2.5711994266187617</c:v>
                </c:pt>
                <c:pt idx="20" formatCode="0.00">
                  <c:v>2.7976184565970925</c:v>
                </c:pt>
                <c:pt idx="21" formatCode="0.00">
                  <c:v>3.115341902280349</c:v>
                </c:pt>
                <c:pt idx="22" formatCode="0.00">
                  <c:v>3.7088222122964254</c:v>
                </c:pt>
                <c:pt idx="23" formatCode="0.00">
                  <c:v>4.3281464383776012</c:v>
                </c:pt>
                <c:pt idx="24" formatCode="0.00">
                  <c:v>4.5714098617291228</c:v>
                </c:pt>
                <c:pt idx="25" formatCode="0.00">
                  <c:v>4.5283353148320487</c:v>
                </c:pt>
                <c:pt idx="26" formatCode="0.00">
                  <c:v>4.4229194157639569</c:v>
                </c:pt>
                <c:pt idx="27" formatCode="0.00">
                  <c:v>4.3787578616782667</c:v>
                </c:pt>
                <c:pt idx="28" formatCode="0.00">
                  <c:v>4.4066307108871143</c:v>
                </c:pt>
                <c:pt idx="29" formatCode="0.00">
                  <c:v>4.4905029055273076</c:v>
                </c:pt>
                <c:pt idx="30" formatCode="0.00">
                  <c:v>4.6065517589508005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A3F-47B5-AD38-4E974CA3BCD1}"/>
            </c:ext>
          </c:extLst>
        </c:ser>
        <c:ser>
          <c:idx val="16"/>
          <c:order val="8"/>
          <c:tx>
            <c:strRef>
              <c:f>'[01 inf_fore.xlsx]DB small range'!$A$1:$C$1</c:f>
              <c:strCache>
                <c:ptCount val="1"/>
                <c:pt idx="0">
                  <c:v> Таварруми солона   #Н/Д   Таварруми солона 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'[01 inf_fore.xlsx]DB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'[01 inf_fore.xlsx]DB small range'!$C$79:$C$109</c:f>
              <c:numCache>
                <c:formatCode>0.00</c:formatCode>
                <c:ptCount val="31"/>
                <c:pt idx="0">
                  <c:v>9.6841844523281253</c:v>
                </c:pt>
                <c:pt idx="1">
                  <c:v>8.4889349755759866</c:v>
                </c:pt>
                <c:pt idx="2">
                  <c:v>9.4571541068044525</c:v>
                </c:pt>
                <c:pt idx="3">
                  <c:v>8.376056757572556</c:v>
                </c:pt>
                <c:pt idx="4">
                  <c:v>7.5072391239230427</c:v>
                </c:pt>
                <c:pt idx="5">
                  <c:v>7.7316255590668845</c:v>
                </c:pt>
                <c:pt idx="6">
                  <c:v>6.7695940396514516</c:v>
                </c:pt>
                <c:pt idx="7">
                  <c:v>4.5461066423556247</c:v>
                </c:pt>
                <c:pt idx="8">
                  <c:v>3.8754085216995833</c:v>
                </c:pt>
                <c:pt idx="9">
                  <c:v>2.6363528222684778</c:v>
                </c:pt>
                <c:pt idx="10">
                  <c:v>3.5630065048492412</c:v>
                </c:pt>
                <c:pt idx="11">
                  <c:v>3.8931727353537724</c:v>
                </c:pt>
                <c:pt idx="12">
                  <c:v>3.5517187523339118</c:v>
                </c:pt>
                <c:pt idx="13">
                  <c:v>3.4164650634641873</c:v>
                </c:pt>
                <c:pt idx="14">
                  <c:v>3.014132338561339</c:v>
                </c:pt>
                <c:pt idx="15">
                  <c:v>3.5624886911112412</c:v>
                </c:pt>
                <c:pt idx="16">
                  <c:v>3.4647718314012081</c:v>
                </c:pt>
                <c:pt idx="17">
                  <c:v>3.6563588226139672</c:v>
                </c:pt>
                <c:pt idx="18">
                  <c:v>3.0961642322651244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A3F-47B5-AD38-4E974CA3B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427136"/>
        <c:axId val="302441216"/>
      </c:lineChart>
      <c:lineChart>
        <c:grouping val="standard"/>
        <c:varyColors val="0"/>
        <c:ser>
          <c:idx val="11"/>
          <c:order val="6"/>
          <c:tx>
            <c:strRef>
              <c:f>'[01 inf_fore.xlsx]DB small range'!$Y$3</c:f>
              <c:strCache>
                <c:ptCount val="1"/>
                <c:pt idx="0">
                  <c:v> Вертикальные линии  </c:v>
                </c:pt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1"/>
            <c:val val="23"/>
            <c:spPr>
              <a:ln w="12700">
                <a:solidFill>
                  <a:srgbClr val="000000"/>
                </a:solidFill>
                <a:prstDash val="sysDash"/>
              </a:ln>
            </c:spPr>
          </c:errBars>
          <c:cat>
            <c:strRef>
              <c:f>'[01 inf_fore.xlsx]DB small range'!$A$55:$A$102</c:f>
              <c:strCache>
                <c:ptCount val="48"/>
                <c:pt idx="0">
                  <c:v>2015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2016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2017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2018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2019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2020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2021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2022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2023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2024 C 1</c:v>
                </c:pt>
                <c:pt idx="37">
                  <c:v>C 2</c:v>
                </c:pt>
                <c:pt idx="38">
                  <c:v>C 3</c:v>
                </c:pt>
                <c:pt idx="39">
                  <c:v>C 4</c:v>
                </c:pt>
                <c:pt idx="40">
                  <c:v>2025 C 1</c:v>
                </c:pt>
                <c:pt idx="41">
                  <c:v>C 2</c:v>
                </c:pt>
                <c:pt idx="42">
                  <c:v>C 3</c:v>
                </c:pt>
                <c:pt idx="43">
                  <c:v>C 4</c:v>
                </c:pt>
                <c:pt idx="44">
                  <c:v>2026 C 1</c:v>
                </c:pt>
                <c:pt idx="45">
                  <c:v>C 2</c:v>
                </c:pt>
                <c:pt idx="46">
                  <c:v>C 3</c:v>
                </c:pt>
                <c:pt idx="47">
                  <c:v>C 4</c:v>
                </c:pt>
              </c:strCache>
            </c:strRef>
          </c:cat>
          <c:val>
            <c:numRef>
              <c:f>'[01 inf_fore.xlsx]DB small range'!$Y$4:$Y$99</c:f>
              <c:numCache>
                <c:formatCode>General</c:formatCode>
                <c:ptCount val="96"/>
                <c:pt idx="57" formatCode="_([$€]* #\ ##0.00_);_([$€]* \(#\ ##0.00\);_([$€]* &quot;-&quot;??_);_(@_)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3F-47B5-AD38-4E974CA3B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443136"/>
        <c:axId val="302457216"/>
      </c:lineChart>
      <c:catAx>
        <c:axId val="30242713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Palatino Linotype"/>
                <a:cs typeface="Calibri" panose="020F0502020204030204" pitchFamily="34" charset="0"/>
              </a:defRPr>
            </a:pPr>
            <a:endParaRPr lang="ru-RU"/>
          </a:p>
        </c:txPr>
        <c:crossAx val="30244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2441216"/>
        <c:scaling>
          <c:orientation val="minMax"/>
          <c:max val="13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/>
                    <a:cs typeface="Calibri" panose="020F0502020204030204" pitchFamily="34" charset="0"/>
                  </a:defRPr>
                </a:pPr>
                <a:r>
                  <a:rPr 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endParaRPr lang="ru-RU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8.2862654606271902E-3"/>
              <c:y val="0.4051307466109352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Palatino Linotype"/>
                <a:cs typeface="Calibri" panose="020F0502020204030204" pitchFamily="34" charset="0"/>
              </a:defRPr>
            </a:pPr>
            <a:endParaRPr lang="ru-RU"/>
          </a:p>
        </c:txPr>
        <c:crossAx val="302427136"/>
        <c:crosses val="autoZero"/>
        <c:crossBetween val="midCat"/>
        <c:majorUnit val="1"/>
      </c:valAx>
      <c:catAx>
        <c:axId val="302443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302457216"/>
        <c:crosses val="max"/>
        <c:auto val="0"/>
        <c:lblAlgn val="ctr"/>
        <c:lblOffset val="100"/>
        <c:tickMarkSkip val="1"/>
        <c:noMultiLvlLbl val="0"/>
      </c:catAx>
      <c:valAx>
        <c:axId val="30245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2443136"/>
        <c:crosses val="autoZero"/>
        <c:crossBetween val="midCat"/>
      </c:valAx>
      <c:spPr>
        <a:noFill/>
        <a:ln w="3175">
          <a:solidFill>
            <a:schemeClr val="tx1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25748561839995188"/>
          <c:y val="4.889583616933469E-2"/>
          <c:w val="0.33714916861076399"/>
          <c:h val="0.2856889893945820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 panose="020F0502020204030204" pitchFamily="34" charset="0"/>
              <a:ea typeface="Palatino Linotype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Palatino Linotype"/>
          <a:ea typeface="Palatino Linotype"/>
          <a:cs typeface="Palatino Linotype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018232250424752E-2"/>
          <c:y val="4.8640610370431409E-2"/>
          <c:w val="0.88684338807839758"/>
          <c:h val="0.66170024616299139"/>
        </c:manualLayout>
      </c:layout>
      <c:areaChart>
        <c:grouping val="standard"/>
        <c:varyColors val="0"/>
        <c:ser>
          <c:idx val="7"/>
          <c:order val="0"/>
          <c:tx>
            <c:strRef>
              <c:f>'DB small range'!$P$1</c:f>
              <c:strCache>
                <c:ptCount val="1"/>
                <c:pt idx="0">
                  <c:v>60%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c:spP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range'!$P$79:$P$109</c:f>
              <c:numCache>
                <c:formatCode>_([$€]* #,##0.00_);_([$€]* \(#,##0.00\);_([$€]* "-"??_);_(@_)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  <c:pt idx="19">
                  <c:v>9.3131000000000004</c:v>
                </c:pt>
                <c:pt idx="20">
                  <c:v>10.505099999999999</c:v>
                </c:pt>
                <c:pt idx="21">
                  <c:v>11.398400000000001</c:v>
                </c:pt>
                <c:pt idx="22">
                  <c:v>12.1531</c:v>
                </c:pt>
                <c:pt idx="23">
                  <c:v>12.458</c:v>
                </c:pt>
                <c:pt idx="24">
                  <c:v>12.625</c:v>
                </c:pt>
                <c:pt idx="25">
                  <c:v>12.744899999999999</c:v>
                </c:pt>
                <c:pt idx="26">
                  <c:v>12.863200000000001</c:v>
                </c:pt>
                <c:pt idx="27">
                  <c:v>12.998900000000001</c:v>
                </c:pt>
                <c:pt idx="28">
                  <c:v>13.15</c:v>
                </c:pt>
                <c:pt idx="29">
                  <c:v>13.307700000000001</c:v>
                </c:pt>
                <c:pt idx="30">
                  <c:v>13.4588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5-4320-BE9E-248C1FEC8517}"/>
            </c:ext>
          </c:extLst>
        </c:ser>
        <c:ser>
          <c:idx val="6"/>
          <c:order val="1"/>
          <c:tx>
            <c:strRef>
              <c:f>'DB small range'!$O$1</c:f>
              <c:strCache>
                <c:ptCount val="1"/>
                <c:pt idx="0">
                  <c:v>40%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range'!$O$79:$O$109</c:f>
              <c:numCache>
                <c:formatCode>_([$€]* #,##0.00_);_([$€]* \(#,##0.00\);_([$€]* "-"??_);_(@_)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  <c:pt idx="19">
                  <c:v>8.4902999999999995</c:v>
                </c:pt>
                <c:pt idx="20">
                  <c:v>9.3544999999999998</c:v>
                </c:pt>
                <c:pt idx="21">
                  <c:v>10.0143</c:v>
                </c:pt>
                <c:pt idx="22">
                  <c:v>10.604699999999999</c:v>
                </c:pt>
                <c:pt idx="23">
                  <c:v>10.7996</c:v>
                </c:pt>
                <c:pt idx="24">
                  <c:v>10.896100000000001</c:v>
                </c:pt>
                <c:pt idx="25">
                  <c:v>10.9719</c:v>
                </c:pt>
                <c:pt idx="26">
                  <c:v>11.0625</c:v>
                </c:pt>
                <c:pt idx="27">
                  <c:v>11.180099999999999</c:v>
                </c:pt>
                <c:pt idx="28">
                  <c:v>11.3187</c:v>
                </c:pt>
                <c:pt idx="29">
                  <c:v>11.4673</c:v>
                </c:pt>
                <c:pt idx="30">
                  <c:v>11.6113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5-4320-BE9E-248C1FEC8517}"/>
            </c:ext>
          </c:extLst>
        </c:ser>
        <c:ser>
          <c:idx val="5"/>
          <c:order val="2"/>
          <c:tx>
            <c:strRef>
              <c:f>'DB small range'!$N$1</c:f>
              <c:strCache>
                <c:ptCount val="1"/>
                <c:pt idx="0">
                  <c:v>25%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range'!$N$79:$N$109</c:f>
              <c:numCache>
                <c:formatCode>_([$€]* #,##0.00_);_([$€]* \(#,##0.00\);_([$€]* "-"??_);_(@_)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  <c:pt idx="19">
                  <c:v>7.9566999999999997</c:v>
                </c:pt>
                <c:pt idx="20">
                  <c:v>8.6081000000000003</c:v>
                </c:pt>
                <c:pt idx="21">
                  <c:v>9.1166</c:v>
                </c:pt>
                <c:pt idx="22">
                  <c:v>9.6003000000000007</c:v>
                </c:pt>
                <c:pt idx="23">
                  <c:v>9.7239000000000004</c:v>
                </c:pt>
                <c:pt idx="24">
                  <c:v>9.7746999999999993</c:v>
                </c:pt>
                <c:pt idx="25">
                  <c:v>9.8218999999999994</c:v>
                </c:pt>
                <c:pt idx="26">
                  <c:v>9.8943999999999992</c:v>
                </c:pt>
                <c:pt idx="27">
                  <c:v>10.000400000000001</c:v>
                </c:pt>
                <c:pt idx="28">
                  <c:v>10.1309</c:v>
                </c:pt>
                <c:pt idx="29">
                  <c:v>10.2735</c:v>
                </c:pt>
                <c:pt idx="30">
                  <c:v>10.4129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5-4320-BE9E-248C1FEC8517}"/>
            </c:ext>
          </c:extLst>
        </c:ser>
        <c:ser>
          <c:idx val="4"/>
          <c:order val="3"/>
          <c:tx>
            <c:strRef>
              <c:f>'DB small range'!$M$2</c:f>
              <c:strCache>
                <c:ptCount val="1"/>
                <c:pt idx="0">
                  <c:v> 10% фосилаи эҳтимолӣ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2527300" dir="5400000" algn="ctr" rotWithShape="0">
                <a:schemeClr val="accent6">
                  <a:lumMod val="75000"/>
                </a:schemeClr>
              </a:outerShdw>
            </a:effectLst>
          </c:spP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range'!$M$79:$M$109</c:f>
              <c:numCache>
                <c:formatCode>_([$€]* #,##0.00_);_([$€]* \(#,##0.00\);_([$€]* "-"??_);_(@_)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  <c:pt idx="19">
                  <c:v>7.4561999999999999</c:v>
                </c:pt>
                <c:pt idx="20">
                  <c:v>7.908199999999999</c:v>
                </c:pt>
                <c:pt idx="21">
                  <c:v>8.2746999999999993</c:v>
                </c:pt>
                <c:pt idx="22">
                  <c:v>8.6584000000000003</c:v>
                </c:pt>
                <c:pt idx="23">
                  <c:v>8.7150999999999996</c:v>
                </c:pt>
                <c:pt idx="24">
                  <c:v>8.7228999999999992</c:v>
                </c:pt>
                <c:pt idx="25">
                  <c:v>8.7432999999999996</c:v>
                </c:pt>
                <c:pt idx="26">
                  <c:v>8.7989999999999995</c:v>
                </c:pt>
                <c:pt idx="27">
                  <c:v>8.8939000000000004</c:v>
                </c:pt>
                <c:pt idx="28">
                  <c:v>9.0167999999999999</c:v>
                </c:pt>
                <c:pt idx="29">
                  <c:v>9.1539000000000001</c:v>
                </c:pt>
                <c:pt idx="30">
                  <c:v>9.2889999999999997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B5-4320-BE9E-248C1FEC8517}"/>
            </c:ext>
          </c:extLst>
        </c:ser>
        <c:ser>
          <c:idx val="3"/>
          <c:order val="4"/>
          <c:tx>
            <c:strRef>
              <c:f>'DB small range'!$L$1</c:f>
              <c:strCache>
                <c:ptCount val="1"/>
                <c:pt idx="0">
                  <c:v>-10%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range'!$L$79:$L$109</c:f>
              <c:numCache>
                <c:formatCode>_([$€]* #,##0.00_);_([$€]* \(#,##0.00\);_([$€]* "-"??_);_(@_)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  <c:pt idx="19">
                  <c:v>6.8043999999999993</c:v>
                </c:pt>
                <c:pt idx="20">
                  <c:v>6.9965999999999999</c:v>
                </c:pt>
                <c:pt idx="21">
                  <c:v>7.1781999999999995</c:v>
                </c:pt>
                <c:pt idx="22">
                  <c:v>7.4317000000000002</c:v>
                </c:pt>
                <c:pt idx="23">
                  <c:v>7.4010999999999996</c:v>
                </c:pt>
                <c:pt idx="24">
                  <c:v>7.3531000000000004</c:v>
                </c:pt>
                <c:pt idx="25">
                  <c:v>7.3385999999999996</c:v>
                </c:pt>
                <c:pt idx="26">
                  <c:v>7.3723000000000001</c:v>
                </c:pt>
                <c:pt idx="27">
                  <c:v>7.4528999999999996</c:v>
                </c:pt>
                <c:pt idx="28">
                  <c:v>7.5659999999999998</c:v>
                </c:pt>
                <c:pt idx="29">
                  <c:v>7.6958000000000002</c:v>
                </c:pt>
                <c:pt idx="30">
                  <c:v>7.8253000000000004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B5-4320-BE9E-248C1FEC8517}"/>
            </c:ext>
          </c:extLst>
        </c:ser>
        <c:ser>
          <c:idx val="2"/>
          <c:order val="5"/>
          <c:tx>
            <c:strRef>
              <c:f>'DB small range'!$K$1</c:f>
              <c:strCache>
                <c:ptCount val="1"/>
                <c:pt idx="0">
                  <c:v>-25%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range'!$K$79:$K$109</c:f>
              <c:numCache>
                <c:formatCode>_([$€]* #,##0.00_);_([$€]* \(#,##0.00\);_([$€]* "-"??_);_(@_)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  <c:pt idx="19">
                  <c:v>6.3038999999999996</c:v>
                </c:pt>
                <c:pt idx="20">
                  <c:v>6.2965999999999998</c:v>
                </c:pt>
                <c:pt idx="21">
                  <c:v>6.3361999999999998</c:v>
                </c:pt>
                <c:pt idx="22">
                  <c:v>6.4897</c:v>
                </c:pt>
                <c:pt idx="23">
                  <c:v>6.3922999999999996</c:v>
                </c:pt>
                <c:pt idx="24">
                  <c:v>6.3014000000000001</c:v>
                </c:pt>
                <c:pt idx="25">
                  <c:v>6.26</c:v>
                </c:pt>
                <c:pt idx="26">
                  <c:v>6.2767999999999997</c:v>
                </c:pt>
                <c:pt idx="27">
                  <c:v>6.3464999999999998</c:v>
                </c:pt>
                <c:pt idx="28">
                  <c:v>6.4519000000000002</c:v>
                </c:pt>
                <c:pt idx="29">
                  <c:v>6.5762</c:v>
                </c:pt>
                <c:pt idx="30">
                  <c:v>6.7013999999999996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B5-4320-BE9E-248C1FEC8517}"/>
            </c:ext>
          </c:extLst>
        </c:ser>
        <c:ser>
          <c:idx val="1"/>
          <c:order val="6"/>
          <c:tx>
            <c:strRef>
              <c:f>'DB small range'!$J$1</c:f>
              <c:strCache>
                <c:ptCount val="1"/>
                <c:pt idx="0">
                  <c:v>-40%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</c:spP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range'!$J$79:$J$109</c:f>
              <c:numCache>
                <c:formatCode>_([$€]* #,##0.00_);_([$€]* \(#,##0.00\);_([$€]* "-"??_);_(@_)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  <c:pt idx="19">
                  <c:v>5.7702</c:v>
                </c:pt>
                <c:pt idx="20">
                  <c:v>5.5503</c:v>
                </c:pt>
                <c:pt idx="21">
                  <c:v>5.4384999999999994</c:v>
                </c:pt>
                <c:pt idx="22">
                  <c:v>5.4854000000000003</c:v>
                </c:pt>
                <c:pt idx="23">
                  <c:v>5.3166000000000002</c:v>
                </c:pt>
                <c:pt idx="24">
                  <c:v>5.1798999999999999</c:v>
                </c:pt>
                <c:pt idx="25">
                  <c:v>5.1098999999999997</c:v>
                </c:pt>
                <c:pt idx="26">
                  <c:v>5.1087999999999996</c:v>
                </c:pt>
                <c:pt idx="27">
                  <c:v>5.1666999999999996</c:v>
                </c:pt>
                <c:pt idx="28">
                  <c:v>5.2641</c:v>
                </c:pt>
                <c:pt idx="29">
                  <c:v>5.3823999999999996</c:v>
                </c:pt>
                <c:pt idx="30">
                  <c:v>5.5030999999999999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B5-4320-BE9E-248C1FEC8517}"/>
            </c:ext>
          </c:extLst>
        </c:ser>
        <c:ser>
          <c:idx val="0"/>
          <c:order val="7"/>
          <c:tx>
            <c:strRef>
              <c:f>'DB small range'!$I$1</c:f>
              <c:strCache>
                <c:ptCount val="1"/>
                <c:pt idx="0">
                  <c:v>-60%</c:v>
                </c:pt>
              </c:strCache>
            </c:strRef>
          </c:tx>
          <c:spPr>
            <a:solidFill>
              <a:srgbClr val="FFFFFF"/>
            </a:solidFill>
            <a:ln w="25400">
              <a:noFill/>
            </a:ln>
          </c:spP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range'!$I$79:$I$109</c:f>
              <c:numCache>
                <c:formatCode>_([$€]* #,##0.00_);_([$€]* \(#,##0.00\);_([$€]* "-"??_);_(@_)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  <c:pt idx="19">
                  <c:v>4.9474999999999998</c:v>
                </c:pt>
                <c:pt idx="20">
                  <c:v>4.3996999999999993</c:v>
                </c:pt>
                <c:pt idx="21">
                  <c:v>4.0545</c:v>
                </c:pt>
                <c:pt idx="22">
                  <c:v>3.9369999999999998</c:v>
                </c:pt>
                <c:pt idx="23">
                  <c:v>3.6581000000000001</c:v>
                </c:pt>
                <c:pt idx="24">
                  <c:v>3.4510000000000001</c:v>
                </c:pt>
                <c:pt idx="25">
                  <c:v>3.3369</c:v>
                </c:pt>
                <c:pt idx="26">
                  <c:v>3.3081</c:v>
                </c:pt>
                <c:pt idx="27">
                  <c:v>3.3479000000000001</c:v>
                </c:pt>
                <c:pt idx="28">
                  <c:v>3.4327999999999999</c:v>
                </c:pt>
                <c:pt idx="29">
                  <c:v>3.5419999999999998</c:v>
                </c:pt>
                <c:pt idx="30">
                  <c:v>3.6556000000000002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B5-4320-BE9E-248C1FEC8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79488"/>
        <c:axId val="50901760"/>
      </c:areaChart>
      <c:lineChart>
        <c:grouping val="standard"/>
        <c:varyColors val="0"/>
        <c:ser>
          <c:idx val="8"/>
          <c:order val="9"/>
          <c:tx>
            <c:strRef>
              <c:f>'DB small range'!$E$1</c:f>
              <c:strCache>
                <c:ptCount val="1"/>
                <c:pt idx="0">
                  <c:v> Дурнамо </c:v>
                </c:pt>
              </c:strCache>
            </c:strRef>
          </c:tx>
          <c:spPr>
            <a:ln w="4445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range'!$D$79:$D$109</c:f>
              <c:numCache>
                <c:formatCode>General</c:formatCode>
                <c:ptCount val="31"/>
                <c:pt idx="18" formatCode="0.0">
                  <c:v>7.7328000000000001</c:v>
                </c:pt>
                <c:pt idx="19" formatCode="0.0">
                  <c:v>7.0450299999999997</c:v>
                </c:pt>
                <c:pt idx="20" formatCode="0.0">
                  <c:v>7.4523999999999999</c:v>
                </c:pt>
                <c:pt idx="21" formatCode="0.0">
                  <c:v>7.7263999999999999</c:v>
                </c:pt>
                <c:pt idx="22" formatCode="0.0">
                  <c:v>8.0449999999999999</c:v>
                </c:pt>
                <c:pt idx="23" formatCode="0.0">
                  <c:v>8.0580999999999996</c:v>
                </c:pt>
                <c:pt idx="24" formatCode="0.0">
                  <c:v>8.0380000000000003</c:v>
                </c:pt>
                <c:pt idx="25" formatCode="0.0">
                  <c:v>8.0409000000000006</c:v>
                </c:pt>
                <c:pt idx="26" formatCode="0.0">
                  <c:v>8.0855999999999995</c:v>
                </c:pt>
                <c:pt idx="27" formatCode="0.0">
                  <c:v>8.1734000000000009</c:v>
                </c:pt>
                <c:pt idx="28" formatCode="0.0">
                  <c:v>8.2913999999999994</c:v>
                </c:pt>
                <c:pt idx="29" formatCode="0.0">
                  <c:v>8.4248999999999992</c:v>
                </c:pt>
                <c:pt idx="30" formatCode="0.0">
                  <c:v>8.5571999999999999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5EB5-4320-BE9E-248C1FEC8517}"/>
            </c:ext>
          </c:extLst>
        </c:ser>
        <c:ser>
          <c:idx val="16"/>
          <c:order val="10"/>
          <c:tx>
            <c:strRef>
              <c:f>'DB small range'!$A$1:$C$1</c:f>
              <c:strCache>
                <c:ptCount val="1"/>
                <c:pt idx="0">
                  <c:v> Меъёри фоизӣ   #Н/Д   Меъёри фоизӣ </c:v>
                </c:pt>
              </c:strCache>
            </c:strRef>
          </c:tx>
          <c:spPr>
            <a:ln w="4445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'DB small range'!$A$79:$A$109</c:f>
              <c:strCache>
                <c:ptCount val="31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  <c:pt idx="30">
                  <c:v>C 3</c:v>
                </c:pt>
              </c:strCache>
            </c:strRef>
          </c:cat>
          <c:val>
            <c:numRef>
              <c:f>'DB small range'!$C$79:$C$109</c:f>
              <c:numCache>
                <c:formatCode>0.0</c:formatCode>
                <c:ptCount val="31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8.8332999999999995</c:v>
                </c:pt>
                <c:pt idx="17">
                  <c:v>8.25</c:v>
                </c:pt>
                <c:pt idx="18">
                  <c:v>7.7328000000000001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EB5-4320-BE9E-248C1FEC8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79488"/>
        <c:axId val="50901760"/>
      </c:lineChart>
      <c:lineChart>
        <c:grouping val="standard"/>
        <c:varyColors val="0"/>
        <c:ser>
          <c:idx val="11"/>
          <c:order val="8"/>
          <c:tx>
            <c:strRef>
              <c:f>'DB small range'!$Y$3</c:f>
              <c:strCache>
                <c:ptCount val="1"/>
                <c:pt idx="0">
                  <c:v> Вертикальные линии  </c:v>
                </c:pt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1"/>
            <c:val val="23"/>
            <c:spPr>
              <a:ln w="12700">
                <a:solidFill>
                  <a:srgbClr val="000000"/>
                </a:solidFill>
                <a:prstDash val="sysDash"/>
              </a:ln>
            </c:spPr>
          </c:errBars>
          <c:cat>
            <c:strRef>
              <c:f>'DB small range'!$A$39:$A$70</c:f>
              <c:strCache>
                <c:ptCount val="32"/>
                <c:pt idx="0">
                  <c:v>2011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2013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2014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2015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2016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2017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2018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</c:strCache>
            </c:strRef>
          </c:cat>
          <c:val>
            <c:numRef>
              <c:f>'DB small range'!$Y$4:$Y$99</c:f>
              <c:numCache>
                <c:formatCode>General</c:formatCode>
                <c:ptCount val="96"/>
                <c:pt idx="57" formatCode="_([$€]* #,##0.00_);_([$€]* \(#,##0.00\);_([$€]* &quot;-&quot;??_);_(@_)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EB5-4320-BE9E-248C1FEC8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03680"/>
        <c:axId val="50905472"/>
      </c:lineChart>
      <c:catAx>
        <c:axId val="50879488"/>
        <c:scaling>
          <c:orientation val="minMax"/>
        </c:scaling>
        <c:delete val="0"/>
        <c:axPos val="b"/>
        <c:numFmt formatCode="m/d/yyyy" sourceLinked="0"/>
        <c:majorTickMark val="out"/>
        <c:minorTickMark val="out"/>
        <c:tickLblPos val="low"/>
        <c:spPr>
          <a:ln w="9525">
            <a:noFill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Palatino Linotype"/>
                <a:cs typeface="Calibri" panose="020F0502020204030204" pitchFamily="34" charset="0"/>
              </a:defRPr>
            </a:pPr>
            <a:endParaRPr lang="ru-RU"/>
          </a:p>
        </c:txPr>
        <c:crossAx val="50901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901760"/>
        <c:scaling>
          <c:orientation val="minMax"/>
          <c:max val="2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Palatino Linotype"/>
                    <a:ea typeface="Palatino Linotype"/>
                    <a:cs typeface="Palatino Linotype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1.9698583524109404E-3"/>
              <c:y val="0.4789086276626144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Palatino Linotype"/>
                <a:cs typeface="Calibri" panose="020F0502020204030204" pitchFamily="34" charset="0"/>
              </a:defRPr>
            </a:pPr>
            <a:endParaRPr lang="ru-RU"/>
          </a:p>
        </c:txPr>
        <c:crossAx val="50879488"/>
        <c:crosses val="autoZero"/>
        <c:crossBetween val="midCat"/>
      </c:valAx>
      <c:catAx>
        <c:axId val="509036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50905472"/>
        <c:crosses val="max"/>
        <c:auto val="0"/>
        <c:lblAlgn val="ctr"/>
        <c:lblOffset val="100"/>
        <c:tickMarkSkip val="1"/>
        <c:noMultiLvlLbl val="0"/>
      </c:catAx>
      <c:valAx>
        <c:axId val="5090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903680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32252153452216731"/>
          <c:y val="6.887885767823429E-2"/>
          <c:w val="0.29441888466458543"/>
          <c:h val="0.2732196887222499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 panose="020F0502020204030204" pitchFamily="34" charset="0"/>
              <a:ea typeface="Palatino Linotype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Palatino Linotype"/>
          <a:ea typeface="Palatino Linotype"/>
          <a:cs typeface="Palatino Linotype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4823913369093E-2"/>
          <c:y val="7.0315219971997675E-2"/>
          <c:w val="0.9051035217326181"/>
          <c:h val="0.7492983948002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3CE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CA6D3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FE-4E2C-96CD-F530657078F4}"/>
              </c:ext>
            </c:extLst>
          </c:dPt>
          <c:dPt>
            <c:idx val="1"/>
            <c:invertIfNegative val="0"/>
            <c:bubble3D val="0"/>
            <c:spPr>
              <a:solidFill>
                <a:srgbClr val="4CA6D3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FE-4E2C-96CD-F530657078F4}"/>
              </c:ext>
            </c:extLst>
          </c:dPt>
          <c:dPt>
            <c:idx val="2"/>
            <c:invertIfNegative val="0"/>
            <c:bubble3D val="0"/>
            <c:spPr>
              <a:solidFill>
                <a:srgbClr val="4CA6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FE-4E2C-96CD-F530657078F4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1.6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AFE-4E2C-96CD-F53065707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1.6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FE-4E2C-96CD-F53065707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82461568"/>
        <c:axId val="182463104"/>
      </c:barChart>
      <c:catAx>
        <c:axId val="1824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0AD4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2463104"/>
        <c:crosses val="autoZero"/>
        <c:auto val="1"/>
        <c:lblAlgn val="ctr"/>
        <c:lblOffset val="100"/>
        <c:noMultiLvlLbl val="0"/>
      </c:catAx>
      <c:valAx>
        <c:axId val="182463104"/>
        <c:scaling>
          <c:orientation val="minMax"/>
          <c:max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1824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21286563928942E-2"/>
          <c:y val="7.4451409382115183E-2"/>
          <c:w val="0.9051035217326181"/>
          <c:h val="0.74516220539013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AA25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alpha val="3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E-4EB8-B87E-B92BD9E9F139}"/>
              </c:ext>
            </c:extLst>
          </c:dPt>
          <c:dPt>
            <c:idx val="1"/>
            <c:invertIfNegative val="0"/>
            <c:bubble3D val="0"/>
            <c:spPr>
              <a:solidFill>
                <a:srgbClr val="ECA026">
                  <a:alpha val="5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E-4EB8-B87E-B92BD9E9F139}"/>
              </c:ext>
            </c:extLst>
          </c:dPt>
          <c:dPt>
            <c:idx val="2"/>
            <c:invertIfNegative val="0"/>
            <c:bubble3D val="0"/>
            <c:spPr>
              <a:solidFill>
                <a:srgbClr val="F0AF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EE-4EB8-B87E-B92BD9E9F139}"/>
              </c:ext>
            </c:extLst>
          </c:dPt>
          <c:dLbls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4.2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2EE-4EB8-B87E-B92BD9E9F139}"/>
                </c:ext>
              </c:extLst>
            </c:dLbl>
            <c:dLbl>
              <c:idx val="2"/>
              <c:layout>
                <c:manualLayout>
                  <c:x val="4.8173555105727447E-2"/>
                  <c:y val="1.6857989359555691E-2"/>
                </c:manualLayout>
              </c:layout>
              <c:tx>
                <c:rich>
                  <a:bodyPr/>
                  <a:lstStyle/>
                  <a:p>
                    <a:fld id="{D2FF8FA0-ABDF-478B-B691-B3515C1C538C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06792404331201"/>
                      <c:h val="0.119260290887378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EE-4EB8-B87E-B92BD9E9F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4.2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EE-4EB8-B87E-B92BD9E9F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83671424"/>
        <c:axId val="183697792"/>
      </c:barChart>
      <c:catAx>
        <c:axId val="1836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2800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3697792"/>
        <c:crosses val="autoZero"/>
        <c:auto val="1"/>
        <c:lblAlgn val="ctr"/>
        <c:lblOffset val="100"/>
        <c:noMultiLvlLbl val="0"/>
      </c:catAx>
      <c:valAx>
        <c:axId val="183697792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367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31402282138154E-2"/>
          <c:y val="3.5859820700896494E-2"/>
          <c:w val="0.88047837099640835"/>
          <c:h val="0.833530842303648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15A6B"/>
            </a:solidFill>
            <a:ln>
              <a:noFill/>
            </a:ln>
            <a:effectLst/>
          </c:spPr>
          <c:invertIfNegative val="0"/>
          <c:cat>
            <c:numRef>
              <c:f>Indices_Monthly!$A$269:$A$433</c:f>
              <c:numCache>
                <c:formatCode>\y\y\y\y\-\m\m</c:formatCode>
                <c:ptCount val="16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42888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43161</c:v>
                </c:pt>
                <c:pt idx="75">
                  <c:v>43192</c:v>
                </c:pt>
                <c:pt idx="76">
                  <c:v>43223</c:v>
                </c:pt>
                <c:pt idx="77">
                  <c:v>43252</c:v>
                </c:pt>
                <c:pt idx="78">
                  <c:v>43283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43618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43771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  <c:pt idx="150">
                  <c:v>45474</c:v>
                </c:pt>
                <c:pt idx="151">
                  <c:v>45505</c:v>
                </c:pt>
                <c:pt idx="152">
                  <c:v>45536</c:v>
                </c:pt>
                <c:pt idx="153">
                  <c:v>45566</c:v>
                </c:pt>
                <c:pt idx="154">
                  <c:v>45597</c:v>
                </c:pt>
                <c:pt idx="155">
                  <c:v>45627</c:v>
                </c:pt>
                <c:pt idx="156">
                  <c:v>45658</c:v>
                </c:pt>
                <c:pt idx="157">
                  <c:v>45689</c:v>
                </c:pt>
                <c:pt idx="158">
                  <c:v>45717</c:v>
                </c:pt>
                <c:pt idx="159">
                  <c:v>45748</c:v>
                </c:pt>
                <c:pt idx="160">
                  <c:v>45778</c:v>
                </c:pt>
                <c:pt idx="161">
                  <c:v>45809</c:v>
                </c:pt>
                <c:pt idx="162">
                  <c:v>45839</c:v>
                </c:pt>
                <c:pt idx="163">
                  <c:v>45870</c:v>
                </c:pt>
                <c:pt idx="164">
                  <c:v>45901</c:v>
                </c:pt>
              </c:numCache>
            </c:numRef>
          </c:cat>
          <c:val>
            <c:numRef>
              <c:f>Indices_Monthly!$B$269:$B$433</c:f>
              <c:numCache>
                <c:formatCode>0.0</c:formatCode>
                <c:ptCount val="165"/>
                <c:pt idx="0">
                  <c:v>122.40138703068955</c:v>
                </c:pt>
                <c:pt idx="1">
                  <c:v>125.38292659308009</c:v>
                </c:pt>
                <c:pt idx="2">
                  <c:v>125.76324918137013</c:v>
                </c:pt>
                <c:pt idx="3">
                  <c:v>124.38102211438854</c:v>
                </c:pt>
                <c:pt idx="4">
                  <c:v>119.04065513310724</c:v>
                </c:pt>
                <c:pt idx="5">
                  <c:v>115.87005888125145</c:v>
                </c:pt>
                <c:pt idx="6">
                  <c:v>122.12877421581177</c:v>
                </c:pt>
                <c:pt idx="7">
                  <c:v>123.35385621660576</c:v>
                </c:pt>
                <c:pt idx="8">
                  <c:v>125.22304522285901</c:v>
                </c:pt>
                <c:pt idx="9">
                  <c:v>124.04151276080162</c:v>
                </c:pt>
                <c:pt idx="10">
                  <c:v>123.63866045006203</c:v>
                </c:pt>
                <c:pt idx="11">
                  <c:v>122.86475534293109</c:v>
                </c:pt>
                <c:pt idx="12">
                  <c:v>123.39045525367366</c:v>
                </c:pt>
                <c:pt idx="13">
                  <c:v>123.25195428283806</c:v>
                </c:pt>
                <c:pt idx="14">
                  <c:v>122.88793241362539</c:v>
                </c:pt>
                <c:pt idx="15">
                  <c:v>122.87156068790064</c:v>
                </c:pt>
                <c:pt idx="16">
                  <c:v>122.09160124168872</c:v>
                </c:pt>
                <c:pt idx="17">
                  <c:v>120.92326682833009</c:v>
                </c:pt>
                <c:pt idx="18">
                  <c:v>117.89921473942348</c:v>
                </c:pt>
                <c:pt idx="19">
                  <c:v>116.153422763965</c:v>
                </c:pt>
                <c:pt idx="20">
                  <c:v>116.40536668640762</c:v>
                </c:pt>
                <c:pt idx="21">
                  <c:v>118.75319687353954</c:v>
                </c:pt>
                <c:pt idx="22">
                  <c:v>118.67885624962143</c:v>
                </c:pt>
                <c:pt idx="23">
                  <c:v>118.19520320739767</c:v>
                </c:pt>
                <c:pt idx="24">
                  <c:v>116.22440442117495</c:v>
                </c:pt>
                <c:pt idx="25">
                  <c:v>118.47050984644193</c:v>
                </c:pt>
                <c:pt idx="26">
                  <c:v>122.10233348649523</c:v>
                </c:pt>
                <c:pt idx="27">
                  <c:v>121.45684139904604</c:v>
                </c:pt>
                <c:pt idx="28">
                  <c:v>121.30475734611656</c:v>
                </c:pt>
                <c:pt idx="29">
                  <c:v>119.29498812264622</c:v>
                </c:pt>
                <c:pt idx="30">
                  <c:v>116.37468149135118</c:v>
                </c:pt>
                <c:pt idx="31">
                  <c:v>113.02354947542455</c:v>
                </c:pt>
                <c:pt idx="32">
                  <c:v>109.34977448740584</c:v>
                </c:pt>
                <c:pt idx="33">
                  <c:v>109.35537035806981</c:v>
                </c:pt>
                <c:pt idx="34">
                  <c:v>108.23683483031979</c:v>
                </c:pt>
                <c:pt idx="35">
                  <c:v>105.1499411890838</c:v>
                </c:pt>
                <c:pt idx="36">
                  <c:v>100.71195915697933</c:v>
                </c:pt>
                <c:pt idx="37">
                  <c:v>98.450411487002583</c:v>
                </c:pt>
                <c:pt idx="38">
                  <c:v>95.605668219361689</c:v>
                </c:pt>
                <c:pt idx="39">
                  <c:v>94.696895171532333</c:v>
                </c:pt>
                <c:pt idx="40">
                  <c:v>95.03048510379233</c:v>
                </c:pt>
                <c:pt idx="41">
                  <c:v>94.543206733493776</c:v>
                </c:pt>
                <c:pt idx="42">
                  <c:v>93.803221381518327</c:v>
                </c:pt>
                <c:pt idx="43">
                  <c:v>89.564194169971188</c:v>
                </c:pt>
                <c:pt idx="44">
                  <c:v>89.019701458323553</c:v>
                </c:pt>
                <c:pt idx="45">
                  <c:v>90.369508685626712</c:v>
                </c:pt>
                <c:pt idx="46">
                  <c:v>87.70669525008654</c:v>
                </c:pt>
                <c:pt idx="47">
                  <c:v>87.061005732853573</c:v>
                </c:pt>
                <c:pt idx="48">
                  <c:v>84.861238424402572</c:v>
                </c:pt>
                <c:pt idx="49">
                  <c:v>86.046383419250574</c:v>
                </c:pt>
                <c:pt idx="50">
                  <c:v>87.422204943485895</c:v>
                </c:pt>
                <c:pt idx="51">
                  <c:v>89.177346068696593</c:v>
                </c:pt>
                <c:pt idx="52">
                  <c:v>90.583839418895238</c:v>
                </c:pt>
                <c:pt idx="53">
                  <c:v>93.836059260597139</c:v>
                </c:pt>
                <c:pt idx="54">
                  <c:v>92.973172589459068</c:v>
                </c:pt>
                <c:pt idx="55">
                  <c:v>95.294724328825737</c:v>
                </c:pt>
                <c:pt idx="56">
                  <c:v>96.086100431050951</c:v>
                </c:pt>
                <c:pt idx="57">
                  <c:v>95.92635654867054</c:v>
                </c:pt>
                <c:pt idx="58">
                  <c:v>95.799278617425657</c:v>
                </c:pt>
                <c:pt idx="59">
                  <c:v>95.086356945122645</c:v>
                </c:pt>
                <c:pt idx="60">
                  <c:v>97.702430562659785</c:v>
                </c:pt>
                <c:pt idx="61">
                  <c:v>98.119069876432334</c:v>
                </c:pt>
                <c:pt idx="62">
                  <c:v>96.240328157749403</c:v>
                </c:pt>
                <c:pt idx="63">
                  <c:v>95.136271435286886</c:v>
                </c:pt>
                <c:pt idx="64">
                  <c:v>97.399869830618243</c:v>
                </c:pt>
                <c:pt idx="65">
                  <c:v>97.966066966256307</c:v>
                </c:pt>
                <c:pt idx="66">
                  <c:v>100.23240520288037</c:v>
                </c:pt>
                <c:pt idx="67">
                  <c:v>99.338330224025697</c:v>
                </c:pt>
                <c:pt idx="68">
                  <c:v>99.887133315590205</c:v>
                </c:pt>
                <c:pt idx="69">
                  <c:v>98.912132230578692</c:v>
                </c:pt>
                <c:pt idx="70">
                  <c:v>98.934208584369813</c:v>
                </c:pt>
                <c:pt idx="71">
                  <c:v>96.406066018554256</c:v>
                </c:pt>
                <c:pt idx="72">
                  <c:v>96.80294729738273</c:v>
                </c:pt>
                <c:pt idx="73">
                  <c:v>97.875309196410214</c:v>
                </c:pt>
                <c:pt idx="74">
                  <c:v>99.042066242010378</c:v>
                </c:pt>
                <c:pt idx="75">
                  <c:v>98.557991831499152</c:v>
                </c:pt>
                <c:pt idx="76">
                  <c:v>98.672771594809703</c:v>
                </c:pt>
                <c:pt idx="77">
                  <c:v>96.950991723958538</c:v>
                </c:pt>
                <c:pt idx="78">
                  <c:v>95.135179101762546</c:v>
                </c:pt>
                <c:pt idx="79">
                  <c:v>95.969576183922669</c:v>
                </c:pt>
                <c:pt idx="80">
                  <c:v>94.239430408790298</c:v>
                </c:pt>
                <c:pt idx="81">
                  <c:v>93.3088521554686</c:v>
                </c:pt>
                <c:pt idx="82">
                  <c:v>92.195534253777666</c:v>
                </c:pt>
                <c:pt idx="83">
                  <c:v>92.249603458964941</c:v>
                </c:pt>
                <c:pt idx="84">
                  <c:v>93.315060319903296</c:v>
                </c:pt>
                <c:pt idx="85">
                  <c:v>94.009827246068099</c:v>
                </c:pt>
                <c:pt idx="86">
                  <c:v>93.158414966533911</c:v>
                </c:pt>
                <c:pt idx="87">
                  <c:v>93.611370171862163</c:v>
                </c:pt>
                <c:pt idx="88">
                  <c:v>94.267664257664137</c:v>
                </c:pt>
                <c:pt idx="89">
                  <c:v>95.404993031098414</c:v>
                </c:pt>
                <c:pt idx="90">
                  <c:v>95.14701488199006</c:v>
                </c:pt>
                <c:pt idx="91">
                  <c:v>94.084177362431817</c:v>
                </c:pt>
                <c:pt idx="92">
                  <c:v>93.368634768546059</c:v>
                </c:pt>
                <c:pt idx="93">
                  <c:v>95.247349769978584</c:v>
                </c:pt>
                <c:pt idx="94">
                  <c:v>98.626175613962104</c:v>
                </c:pt>
                <c:pt idx="95">
                  <c:v>101.00678467226496</c:v>
                </c:pt>
                <c:pt idx="96">
                  <c:v>102.5151015442658</c:v>
                </c:pt>
                <c:pt idx="97">
                  <c:v>99.418984683378341</c:v>
                </c:pt>
                <c:pt idx="98">
                  <c:v>95.177238817172721</c:v>
                </c:pt>
                <c:pt idx="99">
                  <c:v>92.526875587249066</c:v>
                </c:pt>
                <c:pt idx="100">
                  <c:v>91.135360588162669</c:v>
                </c:pt>
                <c:pt idx="101">
                  <c:v>93.255843352710514</c:v>
                </c:pt>
                <c:pt idx="102">
                  <c:v>94.041451710554767</c:v>
                </c:pt>
                <c:pt idx="103">
                  <c:v>95.915944445938479</c:v>
                </c:pt>
                <c:pt idx="104">
                  <c:v>98.011497887472643</c:v>
                </c:pt>
                <c:pt idx="105">
                  <c:v>101.3763809972607</c:v>
                </c:pt>
                <c:pt idx="106">
                  <c:v>105.58600130353233</c:v>
                </c:pt>
                <c:pt idx="107">
                  <c:v>108.59683960847201</c:v>
                </c:pt>
                <c:pt idx="108">
                  <c:v>113.5255331944346</c:v>
                </c:pt>
                <c:pt idx="109">
                  <c:v>116.57051072273163</c:v>
                </c:pt>
                <c:pt idx="110">
                  <c:v>119.22932965492514</c:v>
                </c:pt>
                <c:pt idx="111">
                  <c:v>122.06626942216495</c:v>
                </c:pt>
                <c:pt idx="112">
                  <c:v>128.12555865773592</c:v>
                </c:pt>
                <c:pt idx="113">
                  <c:v>125.27763455670987</c:v>
                </c:pt>
                <c:pt idx="114">
                  <c:v>124.56485837282088</c:v>
                </c:pt>
                <c:pt idx="115">
                  <c:v>127.95813590564271</c:v>
                </c:pt>
                <c:pt idx="116">
                  <c:v>129.1891922766022</c:v>
                </c:pt>
                <c:pt idx="117">
                  <c:v>133.22436853297222</c:v>
                </c:pt>
                <c:pt idx="118">
                  <c:v>135.31485290573889</c:v>
                </c:pt>
                <c:pt idx="119">
                  <c:v>133.69110309418375</c:v>
                </c:pt>
                <c:pt idx="120">
                  <c:v>135.59415474947579</c:v>
                </c:pt>
                <c:pt idx="121">
                  <c:v>141.23544955718793</c:v>
                </c:pt>
                <c:pt idx="122">
                  <c:v>159.71318001343587</c:v>
                </c:pt>
                <c:pt idx="123">
                  <c:v>158.43504100824666</c:v>
                </c:pt>
                <c:pt idx="124">
                  <c:v>158.05282975550662</c:v>
                </c:pt>
                <c:pt idx="125">
                  <c:v>154.70821372674277</c:v>
                </c:pt>
                <c:pt idx="126">
                  <c:v>140.57241210248861</c:v>
                </c:pt>
                <c:pt idx="127">
                  <c:v>137.57975396635021</c:v>
                </c:pt>
                <c:pt idx="128">
                  <c:v>136.0419413178312</c:v>
                </c:pt>
                <c:pt idx="129">
                  <c:v>135.37847253330085</c:v>
                </c:pt>
                <c:pt idx="130">
                  <c:v>134.7375273257023</c:v>
                </c:pt>
                <c:pt idx="131">
                  <c:v>133.27341783146562</c:v>
                </c:pt>
                <c:pt idx="132">
                  <c:v>131.63716413355945</c:v>
                </c:pt>
                <c:pt idx="133">
                  <c:v>131.14330427005154</c:v>
                </c:pt>
                <c:pt idx="134">
                  <c:v>128.19508643346603</c:v>
                </c:pt>
                <c:pt idx="135">
                  <c:v>128.66963025634431</c:v>
                </c:pt>
                <c:pt idx="136">
                  <c:v>124.70398697573677</c:v>
                </c:pt>
                <c:pt idx="137">
                  <c:v>123.12492522752858</c:v>
                </c:pt>
                <c:pt idx="138">
                  <c:v>124.55723904975244</c:v>
                </c:pt>
                <c:pt idx="139">
                  <c:v>122.03420567868554</c:v>
                </c:pt>
                <c:pt idx="140">
                  <c:v>121.88857765312494</c:v>
                </c:pt>
                <c:pt idx="141">
                  <c:v>120.89997229066718</c:v>
                </c:pt>
                <c:pt idx="142">
                  <c:v>120.76967869218468</c:v>
                </c:pt>
                <c:pt idx="143">
                  <c:v>119.2400885312386</c:v>
                </c:pt>
                <c:pt idx="144">
                  <c:v>117.64823715481582</c:v>
                </c:pt>
                <c:pt idx="145">
                  <c:v>117.44870961302701</c:v>
                </c:pt>
                <c:pt idx="146">
                  <c:v>118.94674437043133</c:v>
                </c:pt>
                <c:pt idx="147">
                  <c:v>119.24981652077558</c:v>
                </c:pt>
                <c:pt idx="148">
                  <c:v>120.48915811885604</c:v>
                </c:pt>
                <c:pt idx="149">
                  <c:v>120.99067025563961</c:v>
                </c:pt>
                <c:pt idx="150">
                  <c:v>120.88184059068954</c:v>
                </c:pt>
                <c:pt idx="151">
                  <c:v>121.66764957126611</c:v>
                </c:pt>
                <c:pt idx="152">
                  <c:v>124.59062091258453</c:v>
                </c:pt>
                <c:pt idx="153">
                  <c:v>126.93889957725449</c:v>
                </c:pt>
                <c:pt idx="154">
                  <c:v>127.63126658394745</c:v>
                </c:pt>
                <c:pt idx="155">
                  <c:v>127.40958843804368</c:v>
                </c:pt>
                <c:pt idx="156">
                  <c:v>124.70597111942587</c:v>
                </c:pt>
                <c:pt idx="157">
                  <c:v>126.79277121127564</c:v>
                </c:pt>
                <c:pt idx="158">
                  <c:v>127.23216962068926</c:v>
                </c:pt>
                <c:pt idx="159">
                  <c:v>128.16521722831337</c:v>
                </c:pt>
                <c:pt idx="160">
                  <c:v>127.28576315043264</c:v>
                </c:pt>
                <c:pt idx="161">
                  <c:v>128.08387810628392</c:v>
                </c:pt>
                <c:pt idx="162">
                  <c:v>129.782828785117</c:v>
                </c:pt>
                <c:pt idx="163">
                  <c:v>129.73071310526524</c:v>
                </c:pt>
                <c:pt idx="164">
                  <c:v>128.77690876500793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5-4880-81F7-D803CEB31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590143"/>
        <c:axId val="1614118527"/>
      </c:barChart>
      <c:dateAx>
        <c:axId val="2113590143"/>
        <c:scaling>
          <c:orientation val="minMax"/>
          <c:min val="42370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614118527"/>
        <c:crosses val="autoZero"/>
        <c:auto val="0"/>
        <c:lblOffset val="100"/>
        <c:baseTimeUnit val="months"/>
        <c:majorUnit val="12"/>
        <c:majorTimeUnit val="months"/>
      </c:dateAx>
      <c:valAx>
        <c:axId val="161411852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2113590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69946624461573"/>
          <c:y val="0.10208826779095054"/>
          <c:w val="0.78938040462985204"/>
          <c:h val="0.79819626595408033"/>
        </c:manualLayout>
      </c:layout>
      <c:lineChart>
        <c:grouping val="standard"/>
        <c:varyColors val="0"/>
        <c:ser>
          <c:idx val="0"/>
          <c:order val="0"/>
          <c:tx>
            <c:v>Сӯзишворӣ ва энергетика</c:v>
          </c:tx>
          <c:spPr>
            <a:ln w="15875" cap="flat" cmpd="sng" algn="ctr">
              <a:solidFill>
                <a:srgbClr val="4CA6D3"/>
              </a:solidFill>
              <a:prstDash val="sysDash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Лист1!$A$2:$A$298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  <c:pt idx="271">
                  <c:v>45169</c:v>
                </c:pt>
                <c:pt idx="272">
                  <c:v>45199</c:v>
                </c:pt>
                <c:pt idx="273">
                  <c:v>45230</c:v>
                </c:pt>
                <c:pt idx="274">
                  <c:v>45260</c:v>
                </c:pt>
                <c:pt idx="275">
                  <c:v>45291</c:v>
                </c:pt>
                <c:pt idx="276">
                  <c:v>45322</c:v>
                </c:pt>
                <c:pt idx="277">
                  <c:v>45351</c:v>
                </c:pt>
                <c:pt idx="278">
                  <c:v>45382</c:v>
                </c:pt>
                <c:pt idx="279">
                  <c:v>45412</c:v>
                </c:pt>
                <c:pt idx="280">
                  <c:v>45443</c:v>
                </c:pt>
                <c:pt idx="281">
                  <c:v>45473</c:v>
                </c:pt>
                <c:pt idx="282">
                  <c:v>45504</c:v>
                </c:pt>
                <c:pt idx="283">
                  <c:v>45535</c:v>
                </c:pt>
                <c:pt idx="284">
                  <c:v>45565</c:v>
                </c:pt>
                <c:pt idx="285">
                  <c:v>45596</c:v>
                </c:pt>
                <c:pt idx="286">
                  <c:v>45626</c:v>
                </c:pt>
                <c:pt idx="287">
                  <c:v>45657</c:v>
                </c:pt>
                <c:pt idx="288">
                  <c:v>45688</c:v>
                </c:pt>
                <c:pt idx="289">
                  <c:v>45716</c:v>
                </c:pt>
                <c:pt idx="290">
                  <c:v>45747</c:v>
                </c:pt>
                <c:pt idx="291">
                  <c:v>45777</c:v>
                </c:pt>
                <c:pt idx="292">
                  <c:v>45808</c:v>
                </c:pt>
                <c:pt idx="293">
                  <c:v>45838</c:v>
                </c:pt>
                <c:pt idx="294">
                  <c:v>45869</c:v>
                </c:pt>
                <c:pt idx="295">
                  <c:v>45900</c:v>
                </c:pt>
                <c:pt idx="296">
                  <c:v>45930</c:v>
                </c:pt>
              </c:numCache>
            </c:numRef>
          </c:cat>
          <c:val>
            <c:numRef>
              <c:f>Лист1!$B$2:$B$298</c:f>
              <c:numCache>
                <c:formatCode>0.0</c:formatCode>
                <c:ptCount val="297"/>
                <c:pt idx="0">
                  <c:v>26.518744455953126</c:v>
                </c:pt>
                <c:pt idx="1">
                  <c:v>12.536735122747956</c:v>
                </c:pt>
                <c:pt idx="2">
                  <c:v>2.1056702216863101</c:v>
                </c:pt>
                <c:pt idx="3">
                  <c:v>22.05415064251801</c:v>
                </c:pt>
                <c:pt idx="4">
                  <c:v>7.5897310006457275</c:v>
                </c:pt>
                <c:pt idx="5">
                  <c:v>-5.0824586903816709</c:v>
                </c:pt>
                <c:pt idx="6">
                  <c:v>-13.031913255620552</c:v>
                </c:pt>
                <c:pt idx="7">
                  <c:v>-13.835473132224664</c:v>
                </c:pt>
                <c:pt idx="8">
                  <c:v>-24.922613533238533</c:v>
                </c:pt>
                <c:pt idx="9">
                  <c:v>-33.86757873890565</c:v>
                </c:pt>
                <c:pt idx="10">
                  <c:v>-41.622525619208709</c:v>
                </c:pt>
                <c:pt idx="11">
                  <c:v>-38.204869549518826</c:v>
                </c:pt>
                <c:pt idx="12">
                  <c:v>-36.439628359371042</c:v>
                </c:pt>
                <c:pt idx="13">
                  <c:v>-31.796478140535527</c:v>
                </c:pt>
                <c:pt idx="14">
                  <c:v>-12.590583459441817</c:v>
                </c:pt>
                <c:pt idx="15">
                  <c:v>-9.1297562126427607</c:v>
                </c:pt>
                <c:pt idx="16">
                  <c:v>-13.418077074318319</c:v>
                </c:pt>
                <c:pt idx="17">
                  <c:v>-14.725569517833037</c:v>
                </c:pt>
                <c:pt idx="18">
                  <c:v>0.65139100639288472</c:v>
                </c:pt>
                <c:pt idx="19">
                  <c:v>0.62624299027717711</c:v>
                </c:pt>
                <c:pt idx="20">
                  <c:v>11.804176796152859</c:v>
                </c:pt>
                <c:pt idx="21">
                  <c:v>32.133259683382931</c:v>
                </c:pt>
                <c:pt idx="22">
                  <c:v>28.060326372752286</c:v>
                </c:pt>
                <c:pt idx="23">
                  <c:v>51.2194152898619</c:v>
                </c:pt>
                <c:pt idx="24">
                  <c:v>62.768215566133478</c:v>
                </c:pt>
                <c:pt idx="25">
                  <c:v>73.915604501102052</c:v>
                </c:pt>
                <c:pt idx="26">
                  <c:v>34.637381877360468</c:v>
                </c:pt>
                <c:pt idx="27">
                  <c:v>6.5694840203062626</c:v>
                </c:pt>
                <c:pt idx="28">
                  <c:v>11.654070987076153</c:v>
                </c:pt>
                <c:pt idx="29">
                  <c:v>23.089751844492795</c:v>
                </c:pt>
                <c:pt idx="30">
                  <c:v>17.753071317253585</c:v>
                </c:pt>
                <c:pt idx="31">
                  <c:v>18.493816762274832</c:v>
                </c:pt>
                <c:pt idx="32">
                  <c:v>1.8658209901325762</c:v>
                </c:pt>
                <c:pt idx="33">
                  <c:v>8.7202407597233957</c:v>
                </c:pt>
                <c:pt idx="34">
                  <c:v>17.744754529130915</c:v>
                </c:pt>
                <c:pt idx="35">
                  <c:v>10.277842153975143</c:v>
                </c:pt>
                <c:pt idx="36">
                  <c:v>3.5938306148642312</c:v>
                </c:pt>
                <c:pt idx="37">
                  <c:v>-8.5591635745180383</c:v>
                </c:pt>
                <c:pt idx="38">
                  <c:v>9.6258149939555864</c:v>
                </c:pt>
                <c:pt idx="39">
                  <c:v>29.128529026164841</c:v>
                </c:pt>
                <c:pt idx="40">
                  <c:v>38.992405756285962</c:v>
                </c:pt>
                <c:pt idx="41">
                  <c:v>25.869366230060891</c:v>
                </c:pt>
                <c:pt idx="42">
                  <c:v>33.991231832814037</c:v>
                </c:pt>
                <c:pt idx="43">
                  <c:v>39.272772517488903</c:v>
                </c:pt>
                <c:pt idx="44">
                  <c:v>51.005898938778756</c:v>
                </c:pt>
                <c:pt idx="45">
                  <c:v>62.592453360682242</c:v>
                </c:pt>
                <c:pt idx="46">
                  <c:v>46.936721044463042</c:v>
                </c:pt>
                <c:pt idx="47">
                  <c:v>28.249109037080302</c:v>
                </c:pt>
                <c:pt idx="48">
                  <c:v>34.484171390883006</c:v>
                </c:pt>
                <c:pt idx="49">
                  <c:v>40.480575279085627</c:v>
                </c:pt>
                <c:pt idx="50">
                  <c:v>49.445680961757176</c:v>
                </c:pt>
                <c:pt idx="51">
                  <c:v>47.038059746780959</c:v>
                </c:pt>
                <c:pt idx="52">
                  <c:v>23.143952391269579</c:v>
                </c:pt>
                <c:pt idx="53">
                  <c:v>43.531185563782827</c:v>
                </c:pt>
                <c:pt idx="54">
                  <c:v>43.171402997833553</c:v>
                </c:pt>
                <c:pt idx="55">
                  <c:v>49.258479234724518</c:v>
                </c:pt>
                <c:pt idx="56">
                  <c:v>54.502789762293844</c:v>
                </c:pt>
                <c:pt idx="57">
                  <c:v>28.728012873941339</c:v>
                </c:pt>
                <c:pt idx="58">
                  <c:v>33.171707889806555</c:v>
                </c:pt>
                <c:pt idx="59">
                  <c:v>48.112223941362146</c:v>
                </c:pt>
                <c:pt idx="60">
                  <c:v>40.585634439419948</c:v>
                </c:pt>
                <c:pt idx="61">
                  <c:v>29.484708182017954</c:v>
                </c:pt>
                <c:pt idx="62">
                  <c:v>15.397216051976088</c:v>
                </c:pt>
                <c:pt idx="63">
                  <c:v>29.95904619381227</c:v>
                </c:pt>
                <c:pt idx="64">
                  <c:v>36.171255011866776</c:v>
                </c:pt>
                <c:pt idx="65">
                  <c:v>21.314273806613613</c:v>
                </c:pt>
                <c:pt idx="66">
                  <c:v>21.726695056448861</c:v>
                </c:pt>
                <c:pt idx="67">
                  <c:v>9.134757712308982</c:v>
                </c:pt>
                <c:pt idx="68">
                  <c:v>-10.485024840254638</c:v>
                </c:pt>
                <c:pt idx="69">
                  <c:v>-10.515216906048991</c:v>
                </c:pt>
                <c:pt idx="70">
                  <c:v>0.55552236797031185</c:v>
                </c:pt>
                <c:pt idx="71">
                  <c:v>-1.1122941853770243</c:v>
                </c:pt>
                <c:pt idx="72">
                  <c:v>-13.836312484102237</c:v>
                </c:pt>
                <c:pt idx="73">
                  <c:v>-1.3956401935409843</c:v>
                </c:pt>
                <c:pt idx="74">
                  <c:v>0.77403800753965868</c:v>
                </c:pt>
                <c:pt idx="75">
                  <c:v>-2.7879907948639868</c:v>
                </c:pt>
                <c:pt idx="76">
                  <c:v>-1.1121873274439196</c:v>
                </c:pt>
                <c:pt idx="77">
                  <c:v>4.9355958727444431</c:v>
                </c:pt>
                <c:pt idx="78">
                  <c:v>4.2091257175478347</c:v>
                </c:pt>
                <c:pt idx="79">
                  <c:v>-3.510421655367864</c:v>
                </c:pt>
                <c:pt idx="80">
                  <c:v>22.142273694976211</c:v>
                </c:pt>
                <c:pt idx="81">
                  <c:v>37.318421510932268</c:v>
                </c:pt>
                <c:pt idx="82">
                  <c:v>47.939235790761018</c:v>
                </c:pt>
                <c:pt idx="83">
                  <c:v>41.416465311162284</c:v>
                </c:pt>
                <c:pt idx="84">
                  <c:v>61.128869966656339</c:v>
                </c:pt>
                <c:pt idx="85">
                  <c:v>57.192318731896563</c:v>
                </c:pt>
                <c:pt idx="86">
                  <c:v>62.01326620772025</c:v>
                </c:pt>
                <c:pt idx="87">
                  <c:v>61.2685530365641</c:v>
                </c:pt>
                <c:pt idx="88">
                  <c:v>79.781813509941856</c:v>
                </c:pt>
                <c:pt idx="89">
                  <c:v>86.103937083299655</c:v>
                </c:pt>
                <c:pt idx="90">
                  <c:v>77.04820044511635</c:v>
                </c:pt>
                <c:pt idx="91">
                  <c:v>61.531360982425809</c:v>
                </c:pt>
                <c:pt idx="92">
                  <c:v>33.56539830253783</c:v>
                </c:pt>
                <c:pt idx="93">
                  <c:v>-4.9376574297047853</c:v>
                </c:pt>
                <c:pt idx="94">
                  <c:v>-32.698743618315305</c:v>
                </c:pt>
                <c:pt idx="95">
                  <c:v>-44.6327951278207</c:v>
                </c:pt>
                <c:pt idx="96">
                  <c:v>-44.122299923581899</c:v>
                </c:pt>
                <c:pt idx="97">
                  <c:v>-50.321075139548</c:v>
                </c:pt>
                <c:pt idx="98">
                  <c:v>-52.196853774233645</c:v>
                </c:pt>
                <c:pt idx="99">
                  <c:v>-53.529044113351794</c:v>
                </c:pt>
                <c:pt idx="100">
                  <c:v>-53.530805267553234</c:v>
                </c:pt>
                <c:pt idx="101">
                  <c:v>-50.330603973014007</c:v>
                </c:pt>
                <c:pt idx="102">
                  <c:v>-53.421023900338298</c:v>
                </c:pt>
                <c:pt idx="103">
                  <c:v>-39.953297606905217</c:v>
                </c:pt>
                <c:pt idx="104">
                  <c:v>-36.476486978013853</c:v>
                </c:pt>
                <c:pt idx="105">
                  <c:v>-9.559080231490654</c:v>
                </c:pt>
                <c:pt idx="106">
                  <c:v>20.562686415758492</c:v>
                </c:pt>
                <c:pt idx="107">
                  <c:v>47.618597815706551</c:v>
                </c:pt>
                <c:pt idx="108">
                  <c:v>48.633679813676707</c:v>
                </c:pt>
                <c:pt idx="109">
                  <c:v>54.692984002026236</c:v>
                </c:pt>
                <c:pt idx="110">
                  <c:v>55.459964937406539</c:v>
                </c:pt>
                <c:pt idx="111">
                  <c:v>57.63198878111055</c:v>
                </c:pt>
                <c:pt idx="112">
                  <c:v>28.876330407754494</c:v>
                </c:pt>
                <c:pt idx="113">
                  <c:v>10.836190878423977</c:v>
                </c:pt>
                <c:pt idx="114">
                  <c:v>17.414523678747102</c:v>
                </c:pt>
                <c:pt idx="115">
                  <c:v>8.8185894257100728</c:v>
                </c:pt>
                <c:pt idx="116">
                  <c:v>16.850989850572191</c:v>
                </c:pt>
                <c:pt idx="117">
                  <c:v>12.42732433831199</c:v>
                </c:pt>
                <c:pt idx="118">
                  <c:v>11.656394680730145</c:v>
                </c:pt>
                <c:pt idx="119">
                  <c:v>19.796858830284975</c:v>
                </c:pt>
                <c:pt idx="120">
                  <c:v>21.954982714487372</c:v>
                </c:pt>
                <c:pt idx="121">
                  <c:v>33.299736135826407</c:v>
                </c:pt>
                <c:pt idx="122">
                  <c:v>38.962179402355531</c:v>
                </c:pt>
                <c:pt idx="123">
                  <c:v>41.405966008241592</c:v>
                </c:pt>
                <c:pt idx="124">
                  <c:v>45.341642180585637</c:v>
                </c:pt>
                <c:pt idx="125">
                  <c:v>45.875226847707182</c:v>
                </c:pt>
                <c:pt idx="126">
                  <c:v>49.605268507131683</c:v>
                </c:pt>
                <c:pt idx="127">
                  <c:v>39.551206307542714</c:v>
                </c:pt>
                <c:pt idx="128">
                  <c:v>39.254067530043187</c:v>
                </c:pt>
                <c:pt idx="129">
                  <c:v>30.727622724573877</c:v>
                </c:pt>
                <c:pt idx="130">
                  <c:v>26.282066072722671</c:v>
                </c:pt>
                <c:pt idx="131">
                  <c:v>15.140235305878718</c:v>
                </c:pt>
                <c:pt idx="132">
                  <c:v>11.639562040569089</c:v>
                </c:pt>
                <c:pt idx="133">
                  <c:v>12.043443979084969</c:v>
                </c:pt>
                <c:pt idx="134">
                  <c:v>6.8719289448773395</c:v>
                </c:pt>
                <c:pt idx="135">
                  <c:v>-3.9364439096215449</c:v>
                </c:pt>
                <c:pt idx="136">
                  <c:v>-4.877116733905325</c:v>
                </c:pt>
                <c:pt idx="137">
                  <c:v>-16.404114607053316</c:v>
                </c:pt>
                <c:pt idx="138">
                  <c:v>-12.24745877321466</c:v>
                </c:pt>
                <c:pt idx="139">
                  <c:v>0.57651767665363707</c:v>
                </c:pt>
                <c:pt idx="140">
                  <c:v>-0.12944942239610668</c:v>
                </c:pt>
                <c:pt idx="141">
                  <c:v>0.4203201549826332</c:v>
                </c:pt>
                <c:pt idx="142">
                  <c:v>-1.2212016405390074</c:v>
                </c:pt>
                <c:pt idx="143">
                  <c:v>0.97808625567796526</c:v>
                </c:pt>
                <c:pt idx="144">
                  <c:v>1.3559056945225763</c:v>
                </c:pt>
                <c:pt idx="145">
                  <c:v>-2.0973479209283994</c:v>
                </c:pt>
                <c:pt idx="146">
                  <c:v>-10.37744596437355</c:v>
                </c:pt>
                <c:pt idx="147">
                  <c:v>-11.10640864038271</c:v>
                </c:pt>
                <c:pt idx="148">
                  <c:v>-4.5188741231482226</c:v>
                </c:pt>
                <c:pt idx="149">
                  <c:v>8.4056249538010661</c:v>
                </c:pt>
                <c:pt idx="150">
                  <c:v>4.2765642326416611</c:v>
                </c:pt>
                <c:pt idx="151">
                  <c:v>-1.7258582136202421</c:v>
                </c:pt>
                <c:pt idx="152">
                  <c:v>-1.0659667950338161</c:v>
                </c:pt>
                <c:pt idx="153">
                  <c:v>-1.7929990687026418</c:v>
                </c:pt>
                <c:pt idx="154">
                  <c:v>-1.5001470403085051</c:v>
                </c:pt>
                <c:pt idx="155">
                  <c:v>1.3436429732528836</c:v>
                </c:pt>
                <c:pt idx="156">
                  <c:v>-3.4677422795445523</c:v>
                </c:pt>
                <c:pt idx="157">
                  <c:v>-4.167501173760968</c:v>
                </c:pt>
                <c:pt idx="158">
                  <c:v>-1.4103722320694203</c:v>
                </c:pt>
                <c:pt idx="159">
                  <c:v>3.2137873562773791</c:v>
                </c:pt>
                <c:pt idx="160">
                  <c:v>4.7708478814747934</c:v>
                </c:pt>
                <c:pt idx="161">
                  <c:v>6.8482272483895628</c:v>
                </c:pt>
                <c:pt idx="162">
                  <c:v>-1.4928290072401467</c:v>
                </c:pt>
                <c:pt idx="163">
                  <c:v>-8.006631339727889</c:v>
                </c:pt>
                <c:pt idx="164">
                  <c:v>-12.211701212023712</c:v>
                </c:pt>
                <c:pt idx="165">
                  <c:v>-18.954833492129481</c:v>
                </c:pt>
                <c:pt idx="166">
                  <c:v>-25.351186349176203</c:v>
                </c:pt>
                <c:pt idx="167">
                  <c:v>-40.519415104324437</c:v>
                </c:pt>
                <c:pt idx="168">
                  <c:v>-51.417504749655791</c:v>
                </c:pt>
                <c:pt idx="169">
                  <c:v>-44.936855994392189</c:v>
                </c:pt>
                <c:pt idx="170">
                  <c:v>-45.552612577586046</c:v>
                </c:pt>
                <c:pt idx="171">
                  <c:v>-43.863032565326051</c:v>
                </c:pt>
                <c:pt idx="172">
                  <c:v>-40.105029663335287</c:v>
                </c:pt>
                <c:pt idx="173">
                  <c:v>-42.910410829339718</c:v>
                </c:pt>
                <c:pt idx="174">
                  <c:v>-45.310326869224895</c:v>
                </c:pt>
                <c:pt idx="175">
                  <c:v>-50.759696651287129</c:v>
                </c:pt>
                <c:pt idx="176">
                  <c:v>-48.64552256005917</c:v>
                </c:pt>
                <c:pt idx="177">
                  <c:v>-43.330329524168143</c:v>
                </c:pt>
                <c:pt idx="178">
                  <c:v>-42.580771257948122</c:v>
                </c:pt>
                <c:pt idx="179">
                  <c:v>-39.469616201560619</c:v>
                </c:pt>
                <c:pt idx="180">
                  <c:v>-35.911020009764769</c:v>
                </c:pt>
                <c:pt idx="181">
                  <c:v>-41.924175211817008</c:v>
                </c:pt>
                <c:pt idx="182">
                  <c:v>-31.490477041664164</c:v>
                </c:pt>
                <c:pt idx="183">
                  <c:v>-28.738821489532967</c:v>
                </c:pt>
                <c:pt idx="184">
                  <c:v>-27.257350804724112</c:v>
                </c:pt>
                <c:pt idx="185">
                  <c:v>-21.455997115059319</c:v>
                </c:pt>
                <c:pt idx="186">
                  <c:v>-18.142707597883657</c:v>
                </c:pt>
                <c:pt idx="187">
                  <c:v>-3.0692315740858191</c:v>
                </c:pt>
                <c:pt idx="188">
                  <c:v>-2.0271903477294728</c:v>
                </c:pt>
                <c:pt idx="189">
                  <c:v>6.4225414898818798</c:v>
                </c:pt>
                <c:pt idx="190">
                  <c:v>9.0483460852701683</c:v>
                </c:pt>
                <c:pt idx="191">
                  <c:v>44.06886310688472</c:v>
                </c:pt>
                <c:pt idx="192">
                  <c:v>71.897566781922109</c:v>
                </c:pt>
                <c:pt idx="193">
                  <c:v>63.628145205558354</c:v>
                </c:pt>
                <c:pt idx="194">
                  <c:v>35.281133966211399</c:v>
                </c:pt>
                <c:pt idx="195">
                  <c:v>29.000663895317928</c:v>
                </c:pt>
                <c:pt idx="196">
                  <c:v>12.50996998634308</c:v>
                </c:pt>
                <c:pt idx="197">
                  <c:v>0.62816860300083022</c:v>
                </c:pt>
                <c:pt idx="198">
                  <c:v>9.8265942026542632</c:v>
                </c:pt>
                <c:pt idx="199">
                  <c:v>13.684405549537331</c:v>
                </c:pt>
                <c:pt idx="200">
                  <c:v>19.723972443609199</c:v>
                </c:pt>
                <c:pt idx="201">
                  <c:v>13.793709802497659</c:v>
                </c:pt>
                <c:pt idx="202">
                  <c:v>29.588168584448141</c:v>
                </c:pt>
                <c:pt idx="203">
                  <c:v>16.156282204526491</c:v>
                </c:pt>
                <c:pt idx="204">
                  <c:v>24.463883616353172</c:v>
                </c:pt>
                <c:pt idx="205">
                  <c:v>17.136764530775949</c:v>
                </c:pt>
                <c:pt idx="206">
                  <c:v>25.595557550099855</c:v>
                </c:pt>
                <c:pt idx="207">
                  <c:v>31.081762724783658</c:v>
                </c:pt>
                <c:pt idx="208">
                  <c:v>45.832613966008438</c:v>
                </c:pt>
                <c:pt idx="209">
                  <c:v>54.543761772831317</c:v>
                </c:pt>
                <c:pt idx="210">
                  <c:v>47.882319909042792</c:v>
                </c:pt>
                <c:pt idx="211">
                  <c:v>38.513592989352048</c:v>
                </c:pt>
                <c:pt idx="212">
                  <c:v>39.557802682311603</c:v>
                </c:pt>
                <c:pt idx="213">
                  <c:v>36.772672273964048</c:v>
                </c:pt>
                <c:pt idx="214">
                  <c:v>6.9453040514084705</c:v>
                </c:pt>
                <c:pt idx="215">
                  <c:v>-7.3359161109801931</c:v>
                </c:pt>
                <c:pt idx="216">
                  <c:v>-12.821017425529206</c:v>
                </c:pt>
                <c:pt idx="217">
                  <c:v>-2.4667228145951725</c:v>
                </c:pt>
                <c:pt idx="218">
                  <c:v>-0.71425540769944007</c:v>
                </c:pt>
                <c:pt idx="219">
                  <c:v>-2.229385081506905</c:v>
                </c:pt>
                <c:pt idx="220">
                  <c:v>-9.9587550202669348</c:v>
                </c:pt>
                <c:pt idx="221">
                  <c:v>-18.500618242518911</c:v>
                </c:pt>
                <c:pt idx="222">
                  <c:v>-17.188688571433417</c:v>
                </c:pt>
                <c:pt idx="223">
                  <c:v>-22.171269279970858</c:v>
                </c:pt>
                <c:pt idx="224">
                  <c:v>-23.458976855295248</c:v>
                </c:pt>
                <c:pt idx="225">
                  <c:v>-27.487427456230094</c:v>
                </c:pt>
                <c:pt idx="226">
                  <c:v>-9.2603703031734312</c:v>
                </c:pt>
                <c:pt idx="227">
                  <c:v>5.5807567577069506</c:v>
                </c:pt>
                <c:pt idx="228">
                  <c:v>-0.19282626261255587</c:v>
                </c:pt>
                <c:pt idx="229">
                  <c:v>-17.203121165755036</c:v>
                </c:pt>
                <c:pt idx="230">
                  <c:v>-48.132343066611149</c:v>
                </c:pt>
                <c:pt idx="231">
                  <c:v>-63.399853975988314</c:v>
                </c:pt>
                <c:pt idx="232">
                  <c:v>-53.922489287175843</c:v>
                </c:pt>
                <c:pt idx="233">
                  <c:v>-36.43748689215434</c:v>
                </c:pt>
                <c:pt idx="234">
                  <c:v>-32.955862290774235</c:v>
                </c:pt>
                <c:pt idx="235">
                  <c:v>-24.150710844577048</c:v>
                </c:pt>
                <c:pt idx="236">
                  <c:v>-32.284797951627013</c:v>
                </c:pt>
                <c:pt idx="237">
                  <c:v>-28.969059724288655</c:v>
                </c:pt>
                <c:pt idx="238">
                  <c:v>-27.821045433395881</c:v>
                </c:pt>
                <c:pt idx="239">
                  <c:v>-19.388262668617401</c:v>
                </c:pt>
                <c:pt idx="240">
                  <c:v>-8.1191668202040574</c:v>
                </c:pt>
                <c:pt idx="241">
                  <c:v>21.223751903365695</c:v>
                </c:pt>
                <c:pt idx="242">
                  <c:v>89.379716107446939</c:v>
                </c:pt>
                <c:pt idx="243">
                  <c:v>155.44045741393722</c:v>
                </c:pt>
                <c:pt idx="244">
                  <c:v>119.8515398958032</c:v>
                </c:pt>
                <c:pt idx="245">
                  <c:v>93.554899860061425</c:v>
                </c:pt>
                <c:pt idx="246">
                  <c:v>90.299904872571744</c:v>
                </c:pt>
                <c:pt idx="247">
                  <c:v>77.385825131519596</c:v>
                </c:pt>
                <c:pt idx="248">
                  <c:v>109.4607442939303</c:v>
                </c:pt>
                <c:pt idx="249">
                  <c:v>138.99263061413541</c:v>
                </c:pt>
                <c:pt idx="250">
                  <c:v>107.96550973224305</c:v>
                </c:pt>
                <c:pt idx="251">
                  <c:v>76.280475568735227</c:v>
                </c:pt>
                <c:pt idx="252">
                  <c:v>73.591057580201834</c:v>
                </c:pt>
                <c:pt idx="253">
                  <c:v>63.31181991042331</c:v>
                </c:pt>
                <c:pt idx="254">
                  <c:v>102.05083384518448</c:v>
                </c:pt>
                <c:pt idx="255">
                  <c:v>89.586247774241258</c:v>
                </c:pt>
                <c:pt idx="256">
                  <c:v>86.105657687744952</c:v>
                </c:pt>
                <c:pt idx="257">
                  <c:v>81.774618584826186</c:v>
                </c:pt>
                <c:pt idx="258">
                  <c:v>71.695129493912532</c:v>
                </c:pt>
                <c:pt idx="259">
                  <c:v>77.602951889449173</c:v>
                </c:pt>
                <c:pt idx="260">
                  <c:v>46.746168939046441</c:v>
                </c:pt>
                <c:pt idx="261">
                  <c:v>18.48314075366504</c:v>
                </c:pt>
                <c:pt idx="262">
                  <c:v>21.244180975331318</c:v>
                </c:pt>
                <c:pt idx="263">
                  <c:v>16.503160195237101</c:v>
                </c:pt>
                <c:pt idx="264">
                  <c:v>-1.6610766487709441</c:v>
                </c:pt>
                <c:pt idx="265">
                  <c:v>-17.090534637854788</c:v>
                </c:pt>
                <c:pt idx="266">
                  <c:v>-37.858877831795766</c:v>
                </c:pt>
                <c:pt idx="267">
                  <c:v>-28.672366367636855</c:v>
                </c:pt>
                <c:pt idx="268">
                  <c:v>-40.777293852401421</c:v>
                </c:pt>
                <c:pt idx="269">
                  <c:v>-45.118377800646059</c:v>
                </c:pt>
                <c:pt idx="270">
                  <c:v>-41.276655475349841</c:v>
                </c:pt>
                <c:pt idx="271">
                  <c:v>-37.077349919359982</c:v>
                </c:pt>
                <c:pt idx="272">
                  <c:v>-25.569578021355326</c:v>
                </c:pt>
                <c:pt idx="273">
                  <c:v>-20.858177469065367</c:v>
                </c:pt>
                <c:pt idx="274">
                  <c:v>-23.84243634534991</c:v>
                </c:pt>
                <c:pt idx="275">
                  <c:v>-23.915637577543194</c:v>
                </c:pt>
                <c:pt idx="276">
                  <c:v>-15.185525141216118</c:v>
                </c:pt>
                <c:pt idx="277">
                  <c:v>-7.5178076844009354</c:v>
                </c:pt>
                <c:pt idx="278">
                  <c:v>0.74321952185452744</c:v>
                </c:pt>
                <c:pt idx="279">
                  <c:v>0.30203828325493021</c:v>
                </c:pt>
                <c:pt idx="280">
                  <c:v>5.8933462562094974</c:v>
                </c:pt>
                <c:pt idx="281">
                  <c:v>9.0280549937865544</c:v>
                </c:pt>
                <c:pt idx="282">
                  <c:v>5.0771462992459533</c:v>
                </c:pt>
                <c:pt idx="283">
                  <c:v>-5.5797382827016122</c:v>
                </c:pt>
                <c:pt idx="284">
                  <c:v>-18.989452370390126</c:v>
                </c:pt>
                <c:pt idx="285">
                  <c:v>-15.570837932062304</c:v>
                </c:pt>
                <c:pt idx="286">
                  <c:v>-9.1165627033378769</c:v>
                </c:pt>
                <c:pt idx="287">
                  <c:v>-3.1217388129977479</c:v>
                </c:pt>
                <c:pt idx="288">
                  <c:v>2.3229309900244743</c:v>
                </c:pt>
                <c:pt idx="289">
                  <c:v>-2.9954542645965887</c:v>
                </c:pt>
                <c:pt idx="290">
                  <c:v>-8.8020681506233132</c:v>
                </c:pt>
                <c:pt idx="291">
                  <c:v>-19.804290039079575</c:v>
                </c:pt>
                <c:pt idx="292">
                  <c:v>-18.095095101044549</c:v>
                </c:pt>
                <c:pt idx="293">
                  <c:v>-11.162921818871069</c:v>
                </c:pt>
                <c:pt idx="294">
                  <c:v>-13.514549128050518</c:v>
                </c:pt>
                <c:pt idx="295">
                  <c:v>-14.186727505887404</c:v>
                </c:pt>
                <c:pt idx="296">
                  <c:v>-8.1478620289039014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DF-4A13-AF06-E2305D62D2EC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минеральные ресурсы</c:v>
                </c:pt>
              </c:strCache>
            </c:strRef>
          </c:tx>
          <c:spPr>
            <a:ln w="15875" cap="flat" cmpd="sng" algn="ctr">
              <a:solidFill>
                <a:srgbClr val="F0AF46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Лист1!$A$2:$A$298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  <c:pt idx="271">
                  <c:v>45169</c:v>
                </c:pt>
                <c:pt idx="272">
                  <c:v>45199</c:v>
                </c:pt>
                <c:pt idx="273">
                  <c:v>45230</c:v>
                </c:pt>
                <c:pt idx="274">
                  <c:v>45260</c:v>
                </c:pt>
                <c:pt idx="275">
                  <c:v>45291</c:v>
                </c:pt>
                <c:pt idx="276">
                  <c:v>45322</c:v>
                </c:pt>
                <c:pt idx="277">
                  <c:v>45351</c:v>
                </c:pt>
                <c:pt idx="278">
                  <c:v>45382</c:v>
                </c:pt>
                <c:pt idx="279">
                  <c:v>45412</c:v>
                </c:pt>
                <c:pt idx="280">
                  <c:v>45443</c:v>
                </c:pt>
                <c:pt idx="281">
                  <c:v>45473</c:v>
                </c:pt>
                <c:pt idx="282">
                  <c:v>45504</c:v>
                </c:pt>
                <c:pt idx="283">
                  <c:v>45535</c:v>
                </c:pt>
                <c:pt idx="284">
                  <c:v>45565</c:v>
                </c:pt>
                <c:pt idx="285">
                  <c:v>45596</c:v>
                </c:pt>
                <c:pt idx="286">
                  <c:v>45626</c:v>
                </c:pt>
                <c:pt idx="287">
                  <c:v>45657</c:v>
                </c:pt>
                <c:pt idx="288">
                  <c:v>45688</c:v>
                </c:pt>
                <c:pt idx="289">
                  <c:v>45716</c:v>
                </c:pt>
                <c:pt idx="290">
                  <c:v>45747</c:v>
                </c:pt>
                <c:pt idx="291">
                  <c:v>45777</c:v>
                </c:pt>
                <c:pt idx="292">
                  <c:v>45808</c:v>
                </c:pt>
                <c:pt idx="293">
                  <c:v>45838</c:v>
                </c:pt>
                <c:pt idx="294">
                  <c:v>45869</c:v>
                </c:pt>
                <c:pt idx="295">
                  <c:v>45900</c:v>
                </c:pt>
                <c:pt idx="296">
                  <c:v>45930</c:v>
                </c:pt>
              </c:numCache>
            </c:numRef>
          </c:cat>
          <c:val>
            <c:numRef>
              <c:f>Лист1!$C$2:$C$298</c:f>
              <c:numCache>
                <c:formatCode>0.0</c:formatCode>
                <c:ptCount val="297"/>
                <c:pt idx="0">
                  <c:v>17.483516647982512</c:v>
                </c:pt>
                <c:pt idx="1">
                  <c:v>4.7814684200093893</c:v>
                </c:pt>
                <c:pt idx="2">
                  <c:v>2.7282370595926153</c:v>
                </c:pt>
                <c:pt idx="3">
                  <c:v>3.6119281882365044</c:v>
                </c:pt>
                <c:pt idx="4">
                  <c:v>-4.5168559039852312</c:v>
                </c:pt>
                <c:pt idx="5">
                  <c:v>-9.260496900393008</c:v>
                </c:pt>
                <c:pt idx="6">
                  <c:v>-14.860890296587286</c:v>
                </c:pt>
                <c:pt idx="7">
                  <c:v>-17.983706174405384</c:v>
                </c:pt>
                <c:pt idx="8">
                  <c:v>-9.9390724610710635</c:v>
                </c:pt>
                <c:pt idx="9">
                  <c:v>-8.2169745926475031</c:v>
                </c:pt>
                <c:pt idx="10">
                  <c:v>-1.0019241788785536</c:v>
                </c:pt>
                <c:pt idx="11">
                  <c:v>2.442515418951956</c:v>
                </c:pt>
                <c:pt idx="12">
                  <c:v>-5.9784762337527582</c:v>
                </c:pt>
                <c:pt idx="13">
                  <c:v>-0.81201256420149548</c:v>
                </c:pt>
                <c:pt idx="14">
                  <c:v>-2.0481810922149464</c:v>
                </c:pt>
                <c:pt idx="15">
                  <c:v>-3.867878102575574</c:v>
                </c:pt>
                <c:pt idx="16">
                  <c:v>2.0305721505301335</c:v>
                </c:pt>
                <c:pt idx="17">
                  <c:v>3.3400806482349168</c:v>
                </c:pt>
                <c:pt idx="18">
                  <c:v>3.487046118268907</c:v>
                </c:pt>
                <c:pt idx="19">
                  <c:v>8.3096097392119361</c:v>
                </c:pt>
                <c:pt idx="20">
                  <c:v>1.2088106100787144</c:v>
                </c:pt>
                <c:pt idx="21">
                  <c:v>-0.16198230546477532</c:v>
                </c:pt>
                <c:pt idx="22">
                  <c:v>-1.4116198590794369</c:v>
                </c:pt>
                <c:pt idx="23">
                  <c:v>-0.63747256150269038</c:v>
                </c:pt>
                <c:pt idx="24">
                  <c:v>2.7374208525900485</c:v>
                </c:pt>
                <c:pt idx="25">
                  <c:v>12.622629500176785</c:v>
                </c:pt>
                <c:pt idx="26">
                  <c:v>21.061393495662344</c:v>
                </c:pt>
                <c:pt idx="27">
                  <c:v>16.70873337070438</c:v>
                </c:pt>
                <c:pt idx="28">
                  <c:v>19.698627837953396</c:v>
                </c:pt>
                <c:pt idx="29">
                  <c:v>20.286802118519049</c:v>
                </c:pt>
                <c:pt idx="30">
                  <c:v>23.959670251500853</c:v>
                </c:pt>
                <c:pt idx="31">
                  <c:v>16.930202587033079</c:v>
                </c:pt>
                <c:pt idx="32">
                  <c:v>25.03815430116218</c:v>
                </c:pt>
                <c:pt idx="33">
                  <c:v>29.200028719929492</c:v>
                </c:pt>
                <c:pt idx="34">
                  <c:v>30.459986473693021</c:v>
                </c:pt>
                <c:pt idx="35">
                  <c:v>29.167049074801497</c:v>
                </c:pt>
                <c:pt idx="36">
                  <c:v>25.134709118640885</c:v>
                </c:pt>
                <c:pt idx="37">
                  <c:v>6.6036028825415656</c:v>
                </c:pt>
                <c:pt idx="38">
                  <c:v>1.701892455118184</c:v>
                </c:pt>
                <c:pt idx="39">
                  <c:v>8.2927906301269587</c:v>
                </c:pt>
                <c:pt idx="40">
                  <c:v>7.1642583554725832</c:v>
                </c:pt>
                <c:pt idx="41">
                  <c:v>12.415927726664819</c:v>
                </c:pt>
                <c:pt idx="42">
                  <c:v>19.486366714070314</c:v>
                </c:pt>
                <c:pt idx="43">
                  <c:v>26.262710140667238</c:v>
                </c:pt>
                <c:pt idx="44">
                  <c:v>33.115327363179034</c:v>
                </c:pt>
                <c:pt idx="45">
                  <c:v>37.752371221081859</c:v>
                </c:pt>
                <c:pt idx="46">
                  <c:v>32.212453322330816</c:v>
                </c:pt>
                <c:pt idx="47">
                  <c:v>18.180954063112551</c:v>
                </c:pt>
                <c:pt idx="48">
                  <c:v>16.401976171971839</c:v>
                </c:pt>
                <c:pt idx="49">
                  <c:v>25.880390804485856</c:v>
                </c:pt>
                <c:pt idx="50">
                  <c:v>38.046849758000491</c:v>
                </c:pt>
                <c:pt idx="51">
                  <c:v>47.496492596152819</c:v>
                </c:pt>
                <c:pt idx="52">
                  <c:v>48.363186290402297</c:v>
                </c:pt>
                <c:pt idx="53">
                  <c:v>26.331412165206714</c:v>
                </c:pt>
                <c:pt idx="54">
                  <c:v>16.121049075133215</c:v>
                </c:pt>
                <c:pt idx="55">
                  <c:v>6.938272973400899</c:v>
                </c:pt>
                <c:pt idx="56">
                  <c:v>-0.38482102798980122</c:v>
                </c:pt>
                <c:pt idx="57">
                  <c:v>-4.992990877334762</c:v>
                </c:pt>
                <c:pt idx="58">
                  <c:v>4.4167169248347022</c:v>
                </c:pt>
                <c:pt idx="59">
                  <c:v>9.1208326040266456</c:v>
                </c:pt>
                <c:pt idx="60">
                  <c:v>6.2499513787793006</c:v>
                </c:pt>
                <c:pt idx="61">
                  <c:v>8.9771126671303989</c:v>
                </c:pt>
                <c:pt idx="62">
                  <c:v>7.7362100325286036</c:v>
                </c:pt>
                <c:pt idx="63">
                  <c:v>2.553081959456577</c:v>
                </c:pt>
                <c:pt idx="64">
                  <c:v>-4.5793421310531244</c:v>
                </c:pt>
                <c:pt idx="65">
                  <c:v>-0.37578914033461785</c:v>
                </c:pt>
                <c:pt idx="66">
                  <c:v>-1.831515337823987</c:v>
                </c:pt>
                <c:pt idx="67">
                  <c:v>4.770745656498093</c:v>
                </c:pt>
                <c:pt idx="68">
                  <c:v>5.4681020136882097</c:v>
                </c:pt>
                <c:pt idx="69">
                  <c:v>2.6977610806942636</c:v>
                </c:pt>
                <c:pt idx="70">
                  <c:v>0.77203243783556275</c:v>
                </c:pt>
                <c:pt idx="71">
                  <c:v>12.124804255708995</c:v>
                </c:pt>
                <c:pt idx="72">
                  <c:v>18.865029451364663</c:v>
                </c:pt>
                <c:pt idx="73">
                  <c:v>24.567140903274847</c:v>
                </c:pt>
                <c:pt idx="74">
                  <c:v>24.154731565780679</c:v>
                </c:pt>
                <c:pt idx="75">
                  <c:v>20.919409513073916</c:v>
                </c:pt>
                <c:pt idx="76">
                  <c:v>30.009160898482008</c:v>
                </c:pt>
                <c:pt idx="77">
                  <c:v>37.526285897803234</c:v>
                </c:pt>
                <c:pt idx="78">
                  <c:v>32.643134938589355</c:v>
                </c:pt>
                <c:pt idx="79">
                  <c:v>28.413901248641906</c:v>
                </c:pt>
                <c:pt idx="80">
                  <c:v>42.941634559988472</c:v>
                </c:pt>
                <c:pt idx="81">
                  <c:v>54.569545890856915</c:v>
                </c:pt>
                <c:pt idx="82">
                  <c:v>59.744042293833104</c:v>
                </c:pt>
                <c:pt idx="83">
                  <c:v>60.512482667563205</c:v>
                </c:pt>
                <c:pt idx="84">
                  <c:v>60.679922061097955</c:v>
                </c:pt>
                <c:pt idx="85">
                  <c:v>55.026233212939502</c:v>
                </c:pt>
                <c:pt idx="86">
                  <c:v>63.669438130209045</c:v>
                </c:pt>
                <c:pt idx="87">
                  <c:v>124.95775390593232</c:v>
                </c:pt>
                <c:pt idx="88">
                  <c:v>166.81944777248845</c:v>
                </c:pt>
                <c:pt idx="89">
                  <c:v>166.13794050449997</c:v>
                </c:pt>
                <c:pt idx="90">
                  <c:v>209.52751168361556</c:v>
                </c:pt>
                <c:pt idx="91">
                  <c:v>230.70265290167367</c:v>
                </c:pt>
                <c:pt idx="92">
                  <c:v>181.60698788586001</c:v>
                </c:pt>
                <c:pt idx="93">
                  <c:v>160.64218406089878</c:v>
                </c:pt>
                <c:pt idx="94">
                  <c:v>80.330801002121291</c:v>
                </c:pt>
                <c:pt idx="95">
                  <c:v>52.448880806904668</c:v>
                </c:pt>
                <c:pt idx="96">
                  <c:v>49.344208153619093</c:v>
                </c:pt>
                <c:pt idx="97">
                  <c:v>44.830940540336371</c:v>
                </c:pt>
                <c:pt idx="98">
                  <c:v>30.894516472794805</c:v>
                </c:pt>
                <c:pt idx="99">
                  <c:v>-18.016156185402039</c:v>
                </c:pt>
                <c:pt idx="100">
                  <c:v>-37.904680392343181</c:v>
                </c:pt>
                <c:pt idx="101">
                  <c:v>-44.149168217659977</c:v>
                </c:pt>
                <c:pt idx="102">
                  <c:v>-58.560506379293059</c:v>
                </c:pt>
                <c:pt idx="103">
                  <c:v>-62.788280234965448</c:v>
                </c:pt>
                <c:pt idx="104">
                  <c:v>-64.884137186212541</c:v>
                </c:pt>
                <c:pt idx="105">
                  <c:v>-63.7598807795586</c:v>
                </c:pt>
                <c:pt idx="106">
                  <c:v>-51.30117343033433</c:v>
                </c:pt>
                <c:pt idx="107">
                  <c:v>-44.091882206916843</c:v>
                </c:pt>
                <c:pt idx="108">
                  <c:v>-43.37569698718319</c:v>
                </c:pt>
                <c:pt idx="109">
                  <c:v>-41.608967948994724</c:v>
                </c:pt>
                <c:pt idx="110">
                  <c:v>-43.6359405887397</c:v>
                </c:pt>
                <c:pt idx="111">
                  <c:v>-35.208409309197833</c:v>
                </c:pt>
                <c:pt idx="112">
                  <c:v>-33.341969329738902</c:v>
                </c:pt>
                <c:pt idx="113">
                  <c:v>-28.736697685987437</c:v>
                </c:pt>
                <c:pt idx="114">
                  <c:v>-7.0633641107713458</c:v>
                </c:pt>
                <c:pt idx="115">
                  <c:v>3.1254449134202673</c:v>
                </c:pt>
                <c:pt idx="116">
                  <c:v>24.664962207369641</c:v>
                </c:pt>
                <c:pt idx="117">
                  <c:v>28.016981556181804</c:v>
                </c:pt>
                <c:pt idx="118">
                  <c:v>34.312371824340573</c:v>
                </c:pt>
                <c:pt idx="119">
                  <c:v>33.049026504749776</c:v>
                </c:pt>
                <c:pt idx="120">
                  <c:v>29.823994442669687</c:v>
                </c:pt>
                <c:pt idx="121">
                  <c:v>19.427793161829527</c:v>
                </c:pt>
                <c:pt idx="122">
                  <c:v>17.606520956455768</c:v>
                </c:pt>
                <c:pt idx="123">
                  <c:v>19.532837689366957</c:v>
                </c:pt>
                <c:pt idx="124">
                  <c:v>22.87914774112177</c:v>
                </c:pt>
                <c:pt idx="125">
                  <c:v>70.980251270486491</c:v>
                </c:pt>
                <c:pt idx="126">
                  <c:v>66.266297675691334</c:v>
                </c:pt>
                <c:pt idx="127">
                  <c:v>58.612222964797638</c:v>
                </c:pt>
                <c:pt idx="128">
                  <c:v>49.520894970532822</c:v>
                </c:pt>
                <c:pt idx="129">
                  <c:v>43.143249458364494</c:v>
                </c:pt>
                <c:pt idx="130">
                  <c:v>34.386168731540693</c:v>
                </c:pt>
                <c:pt idx="131">
                  <c:v>23.400442122636008</c:v>
                </c:pt>
                <c:pt idx="132">
                  <c:v>14.821225446588485</c:v>
                </c:pt>
                <c:pt idx="133">
                  <c:v>20.654001272167434</c:v>
                </c:pt>
                <c:pt idx="134">
                  <c:v>22.53264560185184</c:v>
                </c:pt>
                <c:pt idx="135">
                  <c:v>39.644483843785963</c:v>
                </c:pt>
                <c:pt idx="136">
                  <c:v>48.680445962403212</c:v>
                </c:pt>
                <c:pt idx="137">
                  <c:v>4.6124456996174956</c:v>
                </c:pt>
                <c:pt idx="138">
                  <c:v>-22.685776077264023</c:v>
                </c:pt>
                <c:pt idx="139">
                  <c:v>-9.9095745117768104</c:v>
                </c:pt>
                <c:pt idx="140">
                  <c:v>-12.411623722114911</c:v>
                </c:pt>
                <c:pt idx="141">
                  <c:v>-16.060875834495931</c:v>
                </c:pt>
                <c:pt idx="142">
                  <c:v>-12.825711360794429</c:v>
                </c:pt>
                <c:pt idx="143">
                  <c:v>-8.3784863360514095</c:v>
                </c:pt>
                <c:pt idx="144">
                  <c:v>-4.8646751557019599</c:v>
                </c:pt>
                <c:pt idx="145">
                  <c:v>-2.096969495370999</c:v>
                </c:pt>
                <c:pt idx="146">
                  <c:v>-5.2528471209502499</c:v>
                </c:pt>
                <c:pt idx="147">
                  <c:v>-23.986359642038224</c:v>
                </c:pt>
                <c:pt idx="148">
                  <c:v>-23.239664629880778</c:v>
                </c:pt>
                <c:pt idx="149">
                  <c:v>-25.077266274816793</c:v>
                </c:pt>
                <c:pt idx="150">
                  <c:v>-7.0014637325121782</c:v>
                </c:pt>
                <c:pt idx="151">
                  <c:v>-23.633182290089749</c:v>
                </c:pt>
                <c:pt idx="152">
                  <c:v>-27.394610746987098</c:v>
                </c:pt>
                <c:pt idx="153">
                  <c:v>-27.17031545080404</c:v>
                </c:pt>
                <c:pt idx="154">
                  <c:v>-27.939451925976016</c:v>
                </c:pt>
                <c:pt idx="155">
                  <c:v>-25.88817070289528</c:v>
                </c:pt>
                <c:pt idx="156">
                  <c:v>-19.839655157918273</c:v>
                </c:pt>
                <c:pt idx="157">
                  <c:v>-22.576583908306858</c:v>
                </c:pt>
                <c:pt idx="158">
                  <c:v>-20.904168058905327</c:v>
                </c:pt>
                <c:pt idx="159">
                  <c:v>-19.101053903378826</c:v>
                </c:pt>
                <c:pt idx="160">
                  <c:v>-22.344944882714827</c:v>
                </c:pt>
                <c:pt idx="161">
                  <c:v>-13.061323904887573</c:v>
                </c:pt>
                <c:pt idx="162">
                  <c:v>-8.925317288423102</c:v>
                </c:pt>
                <c:pt idx="163">
                  <c:v>-5.4004127590025774</c:v>
                </c:pt>
                <c:pt idx="164">
                  <c:v>0.63404526497674851</c:v>
                </c:pt>
                <c:pt idx="165">
                  <c:v>5.3035115131542483</c:v>
                </c:pt>
                <c:pt idx="166">
                  <c:v>3.6096385557007125</c:v>
                </c:pt>
                <c:pt idx="167">
                  <c:v>0.52473974329161877</c:v>
                </c:pt>
                <c:pt idx="168">
                  <c:v>-4.0723648392315823</c:v>
                </c:pt>
                <c:pt idx="169">
                  <c:v>-3.7026762750108588</c:v>
                </c:pt>
                <c:pt idx="170">
                  <c:v>-1.6708690921705625</c:v>
                </c:pt>
                <c:pt idx="171">
                  <c:v>0.26334995307288978</c:v>
                </c:pt>
                <c:pt idx="172">
                  <c:v>-0.64965357535595558</c:v>
                </c:pt>
                <c:pt idx="173">
                  <c:v>0.69327295052255522</c:v>
                </c:pt>
                <c:pt idx="174">
                  <c:v>-0.67152455489254237</c:v>
                </c:pt>
                <c:pt idx="175">
                  <c:v>-2.9575108306532059</c:v>
                </c:pt>
                <c:pt idx="176">
                  <c:v>-3.0940866201464701</c:v>
                </c:pt>
                <c:pt idx="177">
                  <c:v>-7.783826511400747</c:v>
                </c:pt>
                <c:pt idx="178">
                  <c:v>-6.5720614168425584</c:v>
                </c:pt>
                <c:pt idx="179">
                  <c:v>-5.4362339957214232</c:v>
                </c:pt>
                <c:pt idx="180">
                  <c:v>-10.896449698460515</c:v>
                </c:pt>
                <c:pt idx="181">
                  <c:v>-21.041065829843134</c:v>
                </c:pt>
                <c:pt idx="182">
                  <c:v>-18.721313526863653</c:v>
                </c:pt>
                <c:pt idx="183">
                  <c:v>-14.497127467930326</c:v>
                </c:pt>
                <c:pt idx="184">
                  <c:v>-15.009642599588929</c:v>
                </c:pt>
                <c:pt idx="185">
                  <c:v>-27.595511219114741</c:v>
                </c:pt>
                <c:pt idx="186">
                  <c:v>-23.198815134435606</c:v>
                </c:pt>
                <c:pt idx="187">
                  <c:v>-26.149624253581976</c:v>
                </c:pt>
                <c:pt idx="188">
                  <c:v>-26.660163945447408</c:v>
                </c:pt>
                <c:pt idx="189">
                  <c:v>-23.570410872983388</c:v>
                </c:pt>
                <c:pt idx="190">
                  <c:v>-22.833079938535235</c:v>
                </c:pt>
                <c:pt idx="191">
                  <c:v>-22.046001830405686</c:v>
                </c:pt>
                <c:pt idx="192">
                  <c:v>-14.973876533629422</c:v>
                </c:pt>
                <c:pt idx="193">
                  <c:v>-4.4170394586848687</c:v>
                </c:pt>
                <c:pt idx="194">
                  <c:v>-6.7679818909429628</c:v>
                </c:pt>
                <c:pt idx="195">
                  <c:v>-9.3675256533720273</c:v>
                </c:pt>
                <c:pt idx="196">
                  <c:v>-15.515892779269436</c:v>
                </c:pt>
                <c:pt idx="197">
                  <c:v>-3.1462504325206879</c:v>
                </c:pt>
                <c:pt idx="198">
                  <c:v>-10.095964380703393</c:v>
                </c:pt>
                <c:pt idx="199">
                  <c:v>-2.6773159059817715</c:v>
                </c:pt>
                <c:pt idx="200">
                  <c:v>1.4027937758062308</c:v>
                </c:pt>
                <c:pt idx="201">
                  <c:v>7.0176870528679132</c:v>
                </c:pt>
                <c:pt idx="202">
                  <c:v>10.957718757224995</c:v>
                </c:pt>
                <c:pt idx="203">
                  <c:v>-1.2391772620575381</c:v>
                </c:pt>
                <c:pt idx="204">
                  <c:v>-1.7448867312038487</c:v>
                </c:pt>
                <c:pt idx="205">
                  <c:v>1.2279528740220655</c:v>
                </c:pt>
                <c:pt idx="206">
                  <c:v>2.3903102637155058</c:v>
                </c:pt>
                <c:pt idx="207">
                  <c:v>6.5776578738557561</c:v>
                </c:pt>
                <c:pt idx="208">
                  <c:v>12.978157444944657</c:v>
                </c:pt>
                <c:pt idx="209">
                  <c:v>11.061595137359575</c:v>
                </c:pt>
                <c:pt idx="210">
                  <c:v>19.908228400396652</c:v>
                </c:pt>
                <c:pt idx="211">
                  <c:v>19.529918836688935</c:v>
                </c:pt>
                <c:pt idx="212">
                  <c:v>17.038213772902793</c:v>
                </c:pt>
                <c:pt idx="213">
                  <c:v>12.889295619940185</c:v>
                </c:pt>
                <c:pt idx="214">
                  <c:v>12.63071269122986</c:v>
                </c:pt>
                <c:pt idx="215">
                  <c:v>20.686719807514692</c:v>
                </c:pt>
                <c:pt idx="216">
                  <c:v>15.063258997575062</c:v>
                </c:pt>
                <c:pt idx="217">
                  <c:v>9.194366515048813</c:v>
                </c:pt>
                <c:pt idx="218">
                  <c:v>7.6694377955789861</c:v>
                </c:pt>
                <c:pt idx="219">
                  <c:v>7.779818409067758</c:v>
                </c:pt>
                <c:pt idx="220">
                  <c:v>9.0780208470487622</c:v>
                </c:pt>
                <c:pt idx="221">
                  <c:v>7.3735135749272587</c:v>
                </c:pt>
                <c:pt idx="222">
                  <c:v>8.4355765662252225E-2</c:v>
                </c:pt>
                <c:pt idx="223">
                  <c:v>-3.3349114089285052</c:v>
                </c:pt>
                <c:pt idx="224">
                  <c:v>-10.216700084139589</c:v>
                </c:pt>
                <c:pt idx="225">
                  <c:v>-11.819933853312023</c:v>
                </c:pt>
                <c:pt idx="226">
                  <c:v>-19.410762057968114</c:v>
                </c:pt>
                <c:pt idx="227">
                  <c:v>-18.786300088819516</c:v>
                </c:pt>
                <c:pt idx="228">
                  <c:v>-16.751513947284394</c:v>
                </c:pt>
                <c:pt idx="229">
                  <c:v>-16.388522042971445</c:v>
                </c:pt>
                <c:pt idx="230">
                  <c:v>-13.707695712480344</c:v>
                </c:pt>
                <c:pt idx="231">
                  <c:v>-14.748944137157878</c:v>
                </c:pt>
                <c:pt idx="232">
                  <c:v>-19.669645312887553</c:v>
                </c:pt>
                <c:pt idx="233">
                  <c:v>-18.549563528201872</c:v>
                </c:pt>
                <c:pt idx="234">
                  <c:v>-12.993966980738946</c:v>
                </c:pt>
                <c:pt idx="235">
                  <c:v>-4.2705547367339278</c:v>
                </c:pt>
                <c:pt idx="236">
                  <c:v>2.2601918546782969</c:v>
                </c:pt>
                <c:pt idx="237">
                  <c:v>2.6291538770473011</c:v>
                </c:pt>
                <c:pt idx="238">
                  <c:v>6.6260313683173138</c:v>
                </c:pt>
                <c:pt idx="239">
                  <c:v>12.196582150718285</c:v>
                </c:pt>
                <c:pt idx="240">
                  <c:v>19.224181820240858</c:v>
                </c:pt>
                <c:pt idx="241">
                  <c:v>48.597130646240885</c:v>
                </c:pt>
                <c:pt idx="242">
                  <c:v>53.097312001028683</c:v>
                </c:pt>
                <c:pt idx="243">
                  <c:v>52.634414026935218</c:v>
                </c:pt>
                <c:pt idx="244">
                  <c:v>72.10117719193542</c:v>
                </c:pt>
                <c:pt idx="245">
                  <c:v>98.590320217029699</c:v>
                </c:pt>
                <c:pt idx="246">
                  <c:v>112.68301526827648</c:v>
                </c:pt>
                <c:pt idx="247">
                  <c:v>103.78658778416786</c:v>
                </c:pt>
                <c:pt idx="248">
                  <c:v>101.8993630949366</c:v>
                </c:pt>
                <c:pt idx="249">
                  <c:v>157.63091765399207</c:v>
                </c:pt>
                <c:pt idx="250">
                  <c:v>199.959733192832</c:v>
                </c:pt>
                <c:pt idx="251">
                  <c:v>198.8801169989822</c:v>
                </c:pt>
                <c:pt idx="252">
                  <c:v>172.384617500611</c:v>
                </c:pt>
                <c:pt idx="253">
                  <c:v>109.35982678956395</c:v>
                </c:pt>
                <c:pt idx="254">
                  <c:v>131.43324385018951</c:v>
                </c:pt>
                <c:pt idx="255">
                  <c:v>166.48669987012408</c:v>
                </c:pt>
                <c:pt idx="256">
                  <c:v>122.7020221058493</c:v>
                </c:pt>
                <c:pt idx="257">
                  <c:v>86.660720594902926</c:v>
                </c:pt>
                <c:pt idx="258">
                  <c:v>57.066822960476998</c:v>
                </c:pt>
                <c:pt idx="259">
                  <c:v>43.991427762821303</c:v>
                </c:pt>
                <c:pt idx="260">
                  <c:v>44.809483181763767</c:v>
                </c:pt>
                <c:pt idx="261">
                  <c:v>6.0200978220293422</c:v>
                </c:pt>
                <c:pt idx="262">
                  <c:v>-15.89338791249132</c:v>
                </c:pt>
                <c:pt idx="263">
                  <c:v>-23.364689617735252</c:v>
                </c:pt>
                <c:pt idx="264">
                  <c:v>-25.584161666490701</c:v>
                </c:pt>
                <c:pt idx="265">
                  <c:v>-25.70275164577302</c:v>
                </c:pt>
                <c:pt idx="266">
                  <c:v>-38.668453300649389</c:v>
                </c:pt>
                <c:pt idx="267">
                  <c:v>-46.897956805189722</c:v>
                </c:pt>
                <c:pt idx="268">
                  <c:v>-41.339569521078602</c:v>
                </c:pt>
                <c:pt idx="269">
                  <c:v>-45.331370499337822</c:v>
                </c:pt>
                <c:pt idx="270">
                  <c:v>-39.40880350226729</c:v>
                </c:pt>
                <c:pt idx="271">
                  <c:v>-31.374913190959035</c:v>
                </c:pt>
                <c:pt idx="272">
                  <c:v>-32.312762920068479</c:v>
                </c:pt>
                <c:pt idx="273">
                  <c:v>-25.756240315009833</c:v>
                </c:pt>
                <c:pt idx="274">
                  <c:v>-22.148736175083556</c:v>
                </c:pt>
                <c:pt idx="275">
                  <c:v>-36.046404044538335</c:v>
                </c:pt>
                <c:pt idx="276">
                  <c:v>-33.626952516616015</c:v>
                </c:pt>
                <c:pt idx="277">
                  <c:v>-28.03331722734724</c:v>
                </c:pt>
                <c:pt idx="278">
                  <c:v>-27.027767755666758</c:v>
                </c:pt>
                <c:pt idx="279">
                  <c:v>-27.04084382550657</c:v>
                </c:pt>
                <c:pt idx="280">
                  <c:v>-28.872182671580248</c:v>
                </c:pt>
                <c:pt idx="281">
                  <c:v>-14.530312416571931</c:v>
                </c:pt>
                <c:pt idx="282">
                  <c:v>-17.375530523317067</c:v>
                </c:pt>
                <c:pt idx="283">
                  <c:v>-23.834373322400097</c:v>
                </c:pt>
                <c:pt idx="284">
                  <c:v>-24.636407431022363</c:v>
                </c:pt>
                <c:pt idx="285">
                  <c:v>-23.672675986000073</c:v>
                </c:pt>
                <c:pt idx="286">
                  <c:v>-23.822052466554453</c:v>
                </c:pt>
                <c:pt idx="287">
                  <c:v>0.20254964662838404</c:v>
                </c:pt>
                <c:pt idx="288">
                  <c:v>7.2101699456692785</c:v>
                </c:pt>
                <c:pt idx="289">
                  <c:v>13.110056008578155</c:v>
                </c:pt>
                <c:pt idx="290">
                  <c:v>11.337485264114775</c:v>
                </c:pt>
                <c:pt idx="291">
                  <c:v>13.578680709607056</c:v>
                </c:pt>
                <c:pt idx="292">
                  <c:v>22.821390366764945</c:v>
                </c:pt>
                <c:pt idx="293">
                  <c:v>20.96579641727898</c:v>
                </c:pt>
                <c:pt idx="294">
                  <c:v>28.407332047897029</c:v>
                </c:pt>
                <c:pt idx="295">
                  <c:v>30.214777294603522</c:v>
                </c:pt>
                <c:pt idx="296">
                  <c:v>25.900964591350501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DF-4A13-AF06-E2305D62D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97120"/>
        <c:axId val="30598656"/>
      </c:line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продовольственная продукция</c:v>
                </c:pt>
              </c:strCache>
            </c:strRef>
          </c:tx>
          <c:spPr>
            <a:ln w="15875" cap="flat" cmpd="sng" algn="ctr">
              <a:solidFill>
                <a:srgbClr val="00194C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Лист1!$A$2:$A$298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  <c:pt idx="271">
                  <c:v>45169</c:v>
                </c:pt>
                <c:pt idx="272">
                  <c:v>45199</c:v>
                </c:pt>
                <c:pt idx="273">
                  <c:v>45230</c:v>
                </c:pt>
                <c:pt idx="274">
                  <c:v>45260</c:v>
                </c:pt>
                <c:pt idx="275">
                  <c:v>45291</c:v>
                </c:pt>
                <c:pt idx="276">
                  <c:v>45322</c:v>
                </c:pt>
                <c:pt idx="277">
                  <c:v>45351</c:v>
                </c:pt>
                <c:pt idx="278">
                  <c:v>45382</c:v>
                </c:pt>
                <c:pt idx="279">
                  <c:v>45412</c:v>
                </c:pt>
                <c:pt idx="280">
                  <c:v>45443</c:v>
                </c:pt>
                <c:pt idx="281">
                  <c:v>45473</c:v>
                </c:pt>
                <c:pt idx="282">
                  <c:v>45504</c:v>
                </c:pt>
                <c:pt idx="283">
                  <c:v>45535</c:v>
                </c:pt>
                <c:pt idx="284">
                  <c:v>45565</c:v>
                </c:pt>
                <c:pt idx="285">
                  <c:v>45596</c:v>
                </c:pt>
                <c:pt idx="286">
                  <c:v>45626</c:v>
                </c:pt>
                <c:pt idx="287">
                  <c:v>45657</c:v>
                </c:pt>
                <c:pt idx="288">
                  <c:v>45688</c:v>
                </c:pt>
                <c:pt idx="289">
                  <c:v>45716</c:v>
                </c:pt>
                <c:pt idx="290">
                  <c:v>45747</c:v>
                </c:pt>
                <c:pt idx="291">
                  <c:v>45777</c:v>
                </c:pt>
                <c:pt idx="292">
                  <c:v>45808</c:v>
                </c:pt>
                <c:pt idx="293">
                  <c:v>45838</c:v>
                </c:pt>
                <c:pt idx="294">
                  <c:v>45869</c:v>
                </c:pt>
                <c:pt idx="295">
                  <c:v>45900</c:v>
                </c:pt>
                <c:pt idx="296">
                  <c:v>45930</c:v>
                </c:pt>
              </c:numCache>
            </c:numRef>
          </c:cat>
          <c:val>
            <c:numRef>
              <c:f>Лист1!$D$2:$D$298</c:f>
              <c:numCache>
                <c:formatCode>0.0</c:formatCode>
                <c:ptCount val="297"/>
                <c:pt idx="0">
                  <c:v>2.4134278299231369</c:v>
                </c:pt>
                <c:pt idx="1">
                  <c:v>0.38712352825072571</c:v>
                </c:pt>
                <c:pt idx="2">
                  <c:v>0.89387631800977374</c:v>
                </c:pt>
                <c:pt idx="3">
                  <c:v>-1.6911090113908074</c:v>
                </c:pt>
                <c:pt idx="4">
                  <c:v>0.72773356685411272</c:v>
                </c:pt>
                <c:pt idx="5">
                  <c:v>3.98567401601413</c:v>
                </c:pt>
                <c:pt idx="6">
                  <c:v>15.946729823477938</c:v>
                </c:pt>
                <c:pt idx="7">
                  <c:v>14.769259552438953</c:v>
                </c:pt>
                <c:pt idx="8">
                  <c:v>7.2968767540552619</c:v>
                </c:pt>
                <c:pt idx="9">
                  <c:v>0.82716493404713276</c:v>
                </c:pt>
                <c:pt idx="10">
                  <c:v>3.3492783369536028</c:v>
                </c:pt>
                <c:pt idx="11">
                  <c:v>-0.21563964909890387</c:v>
                </c:pt>
                <c:pt idx="12">
                  <c:v>0.4316146133343608</c:v>
                </c:pt>
                <c:pt idx="13">
                  <c:v>3.6341313803092135E-3</c:v>
                </c:pt>
                <c:pt idx="14">
                  <c:v>2.3396882716023413</c:v>
                </c:pt>
                <c:pt idx="15">
                  <c:v>2.9010484454964853</c:v>
                </c:pt>
                <c:pt idx="16">
                  <c:v>3.5755236309813085</c:v>
                </c:pt>
                <c:pt idx="17">
                  <c:v>5.8808961357212723</c:v>
                </c:pt>
                <c:pt idx="18">
                  <c:v>0.94062998130806363</c:v>
                </c:pt>
                <c:pt idx="19">
                  <c:v>2.7881785950204261</c:v>
                </c:pt>
                <c:pt idx="20">
                  <c:v>11.522151005728148</c:v>
                </c:pt>
                <c:pt idx="21">
                  <c:v>17.780035386722545</c:v>
                </c:pt>
                <c:pt idx="22">
                  <c:v>12.931685312338459</c:v>
                </c:pt>
                <c:pt idx="23">
                  <c:v>15.106130342910802</c:v>
                </c:pt>
                <c:pt idx="24">
                  <c:v>14.126953658390093</c:v>
                </c:pt>
                <c:pt idx="25">
                  <c:v>14.867702275819241</c:v>
                </c:pt>
                <c:pt idx="26">
                  <c:v>12.271951514324925</c:v>
                </c:pt>
                <c:pt idx="27">
                  <c:v>11.863095120242079</c:v>
                </c:pt>
                <c:pt idx="28">
                  <c:v>9.4626571167241167</c:v>
                </c:pt>
                <c:pt idx="29">
                  <c:v>5.5324155078988895</c:v>
                </c:pt>
                <c:pt idx="30">
                  <c:v>0.32032095562794893</c:v>
                </c:pt>
                <c:pt idx="31">
                  <c:v>1.090793654618281</c:v>
                </c:pt>
                <c:pt idx="32">
                  <c:v>0.79217577696751107</c:v>
                </c:pt>
                <c:pt idx="33">
                  <c:v>8.4100664187260321</c:v>
                </c:pt>
                <c:pt idx="34">
                  <c:v>13.609826678294397</c:v>
                </c:pt>
                <c:pt idx="35">
                  <c:v>10.857667504509408</c:v>
                </c:pt>
                <c:pt idx="36">
                  <c:v>14.768121517602367</c:v>
                </c:pt>
                <c:pt idx="37">
                  <c:v>19.770903185657176</c:v>
                </c:pt>
                <c:pt idx="38">
                  <c:v>27.214526009501867</c:v>
                </c:pt>
                <c:pt idx="39">
                  <c:v>27.303068245374206</c:v>
                </c:pt>
                <c:pt idx="40">
                  <c:v>22.714085283643641</c:v>
                </c:pt>
                <c:pt idx="41">
                  <c:v>18.912570011362888</c:v>
                </c:pt>
                <c:pt idx="42">
                  <c:v>18.530802010372909</c:v>
                </c:pt>
                <c:pt idx="43">
                  <c:v>13.512403897290454</c:v>
                </c:pt>
                <c:pt idx="44">
                  <c:v>9.500074064017511</c:v>
                </c:pt>
                <c:pt idx="45">
                  <c:v>-9.9822776245318323E-2</c:v>
                </c:pt>
                <c:pt idx="46">
                  <c:v>-4.3680676498227342</c:v>
                </c:pt>
                <c:pt idx="47">
                  <c:v>-3.3715590690853219</c:v>
                </c:pt>
                <c:pt idx="48">
                  <c:v>-6.0770181694679906</c:v>
                </c:pt>
                <c:pt idx="49">
                  <c:v>-6.0990409461527832</c:v>
                </c:pt>
                <c:pt idx="50">
                  <c:v>-6.4747567833944828</c:v>
                </c:pt>
                <c:pt idx="51">
                  <c:v>-8.4228414152874365</c:v>
                </c:pt>
                <c:pt idx="52">
                  <c:v>-5.7134806585664109</c:v>
                </c:pt>
                <c:pt idx="53">
                  <c:v>-2.8660096242477238</c:v>
                </c:pt>
                <c:pt idx="54">
                  <c:v>-0.98113610622638703</c:v>
                </c:pt>
                <c:pt idx="55">
                  <c:v>-0.179181722311057</c:v>
                </c:pt>
                <c:pt idx="56">
                  <c:v>1.8929233638226322</c:v>
                </c:pt>
                <c:pt idx="57">
                  <c:v>5.7630985833259558</c:v>
                </c:pt>
                <c:pt idx="58">
                  <c:v>4.3494069643051461</c:v>
                </c:pt>
                <c:pt idx="59">
                  <c:v>6.5193354455029322</c:v>
                </c:pt>
                <c:pt idx="60">
                  <c:v>7.856376004600591</c:v>
                </c:pt>
                <c:pt idx="61">
                  <c:v>8.534031452545122</c:v>
                </c:pt>
                <c:pt idx="62">
                  <c:v>1.40751542228017</c:v>
                </c:pt>
                <c:pt idx="63">
                  <c:v>4.0118099627888029</c:v>
                </c:pt>
                <c:pt idx="64">
                  <c:v>8.6786983561144524</c:v>
                </c:pt>
                <c:pt idx="65">
                  <c:v>5.4863949378672459</c:v>
                </c:pt>
                <c:pt idx="66">
                  <c:v>8.029481630257834</c:v>
                </c:pt>
                <c:pt idx="67">
                  <c:v>9.0907152424687183</c:v>
                </c:pt>
                <c:pt idx="68">
                  <c:v>7.1729481145979719</c:v>
                </c:pt>
                <c:pt idx="69">
                  <c:v>9.8225294679328101</c:v>
                </c:pt>
                <c:pt idx="70">
                  <c:v>17.018300004997315</c:v>
                </c:pt>
                <c:pt idx="71">
                  <c:v>14.491944716836414</c:v>
                </c:pt>
                <c:pt idx="72">
                  <c:v>13.556229739468463</c:v>
                </c:pt>
                <c:pt idx="73">
                  <c:v>12.603822800664318</c:v>
                </c:pt>
                <c:pt idx="74">
                  <c:v>14.263078201774732</c:v>
                </c:pt>
                <c:pt idx="75">
                  <c:v>14.617088772776768</c:v>
                </c:pt>
                <c:pt idx="76">
                  <c:v>14.31647870848694</c:v>
                </c:pt>
                <c:pt idx="77">
                  <c:v>23.953925139149774</c:v>
                </c:pt>
                <c:pt idx="78">
                  <c:v>24.591275284235394</c:v>
                </c:pt>
                <c:pt idx="79">
                  <c:v>27.239546369093603</c:v>
                </c:pt>
                <c:pt idx="80">
                  <c:v>34.652063809209608</c:v>
                </c:pt>
                <c:pt idx="81">
                  <c:v>33.821359354607807</c:v>
                </c:pt>
                <c:pt idx="82">
                  <c:v>32.594607191251043</c:v>
                </c:pt>
                <c:pt idx="83">
                  <c:v>36.988523491475974</c:v>
                </c:pt>
                <c:pt idx="84">
                  <c:v>44.461695327733082</c:v>
                </c:pt>
                <c:pt idx="85">
                  <c:v>52.84798186014396</c:v>
                </c:pt>
                <c:pt idx="86">
                  <c:v>63.85966546675229</c:v>
                </c:pt>
                <c:pt idx="87">
                  <c:v>69.083785625286794</c:v>
                </c:pt>
                <c:pt idx="88">
                  <c:v>63.323657923704388</c:v>
                </c:pt>
                <c:pt idx="89">
                  <c:v>60.874349177675526</c:v>
                </c:pt>
                <c:pt idx="90">
                  <c:v>53.591679281003309</c:v>
                </c:pt>
                <c:pt idx="91">
                  <c:v>37.073867367836471</c:v>
                </c:pt>
                <c:pt idx="92">
                  <c:v>21.536068157028751</c:v>
                </c:pt>
                <c:pt idx="93">
                  <c:v>-1.7456023780960663</c:v>
                </c:pt>
                <c:pt idx="94">
                  <c:v>-11.338019820712418</c:v>
                </c:pt>
                <c:pt idx="95">
                  <c:v>-17.646111540488818</c:v>
                </c:pt>
                <c:pt idx="96">
                  <c:v>-16.547761267494806</c:v>
                </c:pt>
                <c:pt idx="97">
                  <c:v>-24.440806001472211</c:v>
                </c:pt>
                <c:pt idx="98">
                  <c:v>-29.570232133117926</c:v>
                </c:pt>
                <c:pt idx="99">
                  <c:v>-28.997839987414181</c:v>
                </c:pt>
                <c:pt idx="100">
                  <c:v>-24.112301798215043</c:v>
                </c:pt>
                <c:pt idx="101">
                  <c:v>-26.10561268472145</c:v>
                </c:pt>
                <c:pt idx="102">
                  <c:v>-28.018876660857671</c:v>
                </c:pt>
                <c:pt idx="103">
                  <c:v>-17.656405626868505</c:v>
                </c:pt>
                <c:pt idx="104">
                  <c:v>-14.921805255549089</c:v>
                </c:pt>
                <c:pt idx="105">
                  <c:v>2.6180570441001834</c:v>
                </c:pt>
                <c:pt idx="106">
                  <c:v>13.410504781099178</c:v>
                </c:pt>
                <c:pt idx="107">
                  <c:v>18.636512420424793</c:v>
                </c:pt>
                <c:pt idx="108">
                  <c:v>11.078084754824786</c:v>
                </c:pt>
                <c:pt idx="109">
                  <c:v>8.741883009973165</c:v>
                </c:pt>
                <c:pt idx="110">
                  <c:v>6.0779583391931595</c:v>
                </c:pt>
                <c:pt idx="111">
                  <c:v>1.2441465822704316</c:v>
                </c:pt>
                <c:pt idx="112">
                  <c:v>-6.4227498846049258</c:v>
                </c:pt>
                <c:pt idx="113">
                  <c:v>-8.0600743539517907</c:v>
                </c:pt>
                <c:pt idx="114">
                  <c:v>1.7856894554772822</c:v>
                </c:pt>
                <c:pt idx="115">
                  <c:v>3.8432057032193825</c:v>
                </c:pt>
                <c:pt idx="116">
                  <c:v>13.164766408669195</c:v>
                </c:pt>
                <c:pt idx="117">
                  <c:v>17.991883150233519</c:v>
                </c:pt>
                <c:pt idx="118">
                  <c:v>17.778148674054052</c:v>
                </c:pt>
                <c:pt idx="119">
                  <c:v>23.285263241645666</c:v>
                </c:pt>
                <c:pt idx="120">
                  <c:v>27.106809143179063</c:v>
                </c:pt>
                <c:pt idx="121">
                  <c:v>35.535595771402654</c:v>
                </c:pt>
                <c:pt idx="122">
                  <c:v>33.513017287244509</c:v>
                </c:pt>
                <c:pt idx="123">
                  <c:v>36.416904542894457</c:v>
                </c:pt>
                <c:pt idx="124">
                  <c:v>36.400711967787856</c:v>
                </c:pt>
                <c:pt idx="125">
                  <c:v>38.372063132368595</c:v>
                </c:pt>
                <c:pt idx="126">
                  <c:v>32.156782191846304</c:v>
                </c:pt>
                <c:pt idx="127">
                  <c:v>26.402261960813476</c:v>
                </c:pt>
                <c:pt idx="128">
                  <c:v>17.793280911235371</c:v>
                </c:pt>
                <c:pt idx="129">
                  <c:v>6.0047202843568073</c:v>
                </c:pt>
                <c:pt idx="130">
                  <c:v>1.8944446103058112</c:v>
                </c:pt>
                <c:pt idx="131">
                  <c:v>-5.2091445566275496</c:v>
                </c:pt>
                <c:pt idx="132">
                  <c:v>-7.3437609101837893</c:v>
                </c:pt>
                <c:pt idx="133">
                  <c:v>-7.8818326752062688</c:v>
                </c:pt>
                <c:pt idx="134">
                  <c:v>-0.87870855571425466</c:v>
                </c:pt>
                <c:pt idx="135">
                  <c:v>-1.5671376866320088</c:v>
                </c:pt>
                <c:pt idx="136">
                  <c:v>-2.1950951986269303</c:v>
                </c:pt>
                <c:pt idx="137">
                  <c:v>-2.7457683386574416</c:v>
                </c:pt>
                <c:pt idx="138">
                  <c:v>6.5565338848758472</c:v>
                </c:pt>
                <c:pt idx="139">
                  <c:v>5.4783982323805844</c:v>
                </c:pt>
                <c:pt idx="140">
                  <c:v>6.3274427018992014</c:v>
                </c:pt>
                <c:pt idx="141">
                  <c:v>8.0801749817482715</c:v>
                </c:pt>
                <c:pt idx="142">
                  <c:v>6.6326731071379328</c:v>
                </c:pt>
                <c:pt idx="143">
                  <c:v>7.6679348272671319</c:v>
                </c:pt>
                <c:pt idx="144">
                  <c:v>4.5638532405292409</c:v>
                </c:pt>
                <c:pt idx="145">
                  <c:v>1.4203776292569898</c:v>
                </c:pt>
                <c:pt idx="146">
                  <c:v>-2.0550712710926859</c:v>
                </c:pt>
                <c:pt idx="147">
                  <c:v>-5.4540171091033613</c:v>
                </c:pt>
                <c:pt idx="148">
                  <c:v>-3.193544844188736</c:v>
                </c:pt>
                <c:pt idx="149">
                  <c:v>-1.9762409636615388</c:v>
                </c:pt>
                <c:pt idx="150">
                  <c:v>-13.393908450702355</c:v>
                </c:pt>
                <c:pt idx="151">
                  <c:v>-16.675570909014979</c:v>
                </c:pt>
                <c:pt idx="152">
                  <c:v>-16.196098507477259</c:v>
                </c:pt>
                <c:pt idx="153">
                  <c:v>-12.951254866081698</c:v>
                </c:pt>
                <c:pt idx="154">
                  <c:v>-11.845797537274322</c:v>
                </c:pt>
                <c:pt idx="155">
                  <c:v>-11.552272205039969</c:v>
                </c:pt>
                <c:pt idx="156">
                  <c:v>-12.148676338759188</c:v>
                </c:pt>
                <c:pt idx="157">
                  <c:v>-10.329613433945696</c:v>
                </c:pt>
                <c:pt idx="158">
                  <c:v>-5.1650429260403712</c:v>
                </c:pt>
                <c:pt idx="159">
                  <c:v>-3.5357347483328425</c:v>
                </c:pt>
                <c:pt idx="160">
                  <c:v>-4.0070018354706036</c:v>
                </c:pt>
                <c:pt idx="161">
                  <c:v>-7.2755606013845835</c:v>
                </c:pt>
                <c:pt idx="162">
                  <c:v>-7.6367682871318436</c:v>
                </c:pt>
                <c:pt idx="163">
                  <c:v>-5.8821380972108983</c:v>
                </c:pt>
                <c:pt idx="164">
                  <c:v>-8.7209440255453501</c:v>
                </c:pt>
                <c:pt idx="165">
                  <c:v>-9.5713971590622009</c:v>
                </c:pt>
                <c:pt idx="166">
                  <c:v>-7.2804280663999634</c:v>
                </c:pt>
                <c:pt idx="167">
                  <c:v>-8.1789547784007794</c:v>
                </c:pt>
                <c:pt idx="168">
                  <c:v>-8.7997195199173746</c:v>
                </c:pt>
                <c:pt idx="169">
                  <c:v>-12.929929166787588</c:v>
                </c:pt>
                <c:pt idx="170">
                  <c:v>-18.796332135542983</c:v>
                </c:pt>
                <c:pt idx="171">
                  <c:v>-18.561712248595256</c:v>
                </c:pt>
                <c:pt idx="172">
                  <c:v>-19.970407148855045</c:v>
                </c:pt>
                <c:pt idx="173">
                  <c:v>-18.442887272504009</c:v>
                </c:pt>
                <c:pt idx="174">
                  <c:v>-14.915476636495512</c:v>
                </c:pt>
                <c:pt idx="175">
                  <c:v>-18.422317490203156</c:v>
                </c:pt>
                <c:pt idx="176">
                  <c:v>-17.330111260245189</c:v>
                </c:pt>
                <c:pt idx="177">
                  <c:v>-15.375831430874456</c:v>
                </c:pt>
                <c:pt idx="178">
                  <c:v>-18.089222967318278</c:v>
                </c:pt>
                <c:pt idx="179">
                  <c:v>-16.710094786513764</c:v>
                </c:pt>
                <c:pt idx="180">
                  <c:v>-14.44997966051416</c:v>
                </c:pt>
                <c:pt idx="181">
                  <c:v>-11.104344369486157</c:v>
                </c:pt>
                <c:pt idx="182">
                  <c:v>-7.1199049836391737</c:v>
                </c:pt>
                <c:pt idx="183">
                  <c:v>-3.2821134443194637</c:v>
                </c:pt>
                <c:pt idx="184">
                  <c:v>3.1150647960693618</c:v>
                </c:pt>
                <c:pt idx="185">
                  <c:v>8.9273628765403714</c:v>
                </c:pt>
                <c:pt idx="186">
                  <c:v>3.7784484138664567</c:v>
                </c:pt>
                <c:pt idx="187">
                  <c:v>8.1146513393721023</c:v>
                </c:pt>
                <c:pt idx="188">
                  <c:v>9.2236323244017342</c:v>
                </c:pt>
                <c:pt idx="189">
                  <c:v>6.0733124081721286</c:v>
                </c:pt>
                <c:pt idx="190">
                  <c:v>8.4616587402267101</c:v>
                </c:pt>
                <c:pt idx="191">
                  <c:v>8.7405217184988118</c:v>
                </c:pt>
                <c:pt idx="192">
                  <c:v>10.854182248974425</c:v>
                </c:pt>
                <c:pt idx="193">
                  <c:v>9.4515008081804694</c:v>
                </c:pt>
                <c:pt idx="194">
                  <c:v>5.3084359942467927</c:v>
                </c:pt>
                <c:pt idx="195">
                  <c:v>1.0851810993113702</c:v>
                </c:pt>
                <c:pt idx="196">
                  <c:v>-0.70242131200160429</c:v>
                </c:pt>
                <c:pt idx="197">
                  <c:v>-5.4864118800760195</c:v>
                </c:pt>
                <c:pt idx="198">
                  <c:v>-1.7586990632650839</c:v>
                </c:pt>
                <c:pt idx="199">
                  <c:v>-3.3296222402273088</c:v>
                </c:pt>
                <c:pt idx="200">
                  <c:v>-1.4615625719355876</c:v>
                </c:pt>
                <c:pt idx="201">
                  <c:v>-0.84179998102753473</c:v>
                </c:pt>
                <c:pt idx="202">
                  <c:v>-0.81186821603211001</c:v>
                </c:pt>
                <c:pt idx="203">
                  <c:v>-2.3104524136865763</c:v>
                </c:pt>
                <c:pt idx="204">
                  <c:v>-1.6225028748774832</c:v>
                </c:pt>
                <c:pt idx="205">
                  <c:v>1.286412296223105</c:v>
                </c:pt>
                <c:pt idx="206">
                  <c:v>3.9699195096447113</c:v>
                </c:pt>
                <c:pt idx="207">
                  <c:v>7.4574131246864681</c:v>
                </c:pt>
                <c:pt idx="208">
                  <c:v>5.4098455430438861</c:v>
                </c:pt>
                <c:pt idx="209">
                  <c:v>2.0273332986577657</c:v>
                </c:pt>
                <c:pt idx="210">
                  <c:v>-1.8569830928386892</c:v>
                </c:pt>
                <c:pt idx="211">
                  <c:v>0.23098029564587819</c:v>
                </c:pt>
                <c:pt idx="212">
                  <c:v>-4.0230669918667701</c:v>
                </c:pt>
                <c:pt idx="213">
                  <c:v>-2.5159986736683919</c:v>
                </c:pt>
                <c:pt idx="214">
                  <c:v>-4.9125252559088324</c:v>
                </c:pt>
                <c:pt idx="215">
                  <c:v>-2.4091339146573318</c:v>
                </c:pt>
                <c:pt idx="216">
                  <c:v>-4.0507076501452843</c:v>
                </c:pt>
                <c:pt idx="217">
                  <c:v>-5.8894245920639747</c:v>
                </c:pt>
                <c:pt idx="218">
                  <c:v>-8.2985639523721773</c:v>
                </c:pt>
                <c:pt idx="219">
                  <c:v>-10.538379410330506</c:v>
                </c:pt>
                <c:pt idx="220">
                  <c:v>-12.186053466332993</c:v>
                </c:pt>
                <c:pt idx="221">
                  <c:v>-5.6910618800999373</c:v>
                </c:pt>
                <c:pt idx="222">
                  <c:v>-3.4632988156679829</c:v>
                </c:pt>
                <c:pt idx="223">
                  <c:v>-4.5269226896143948</c:v>
                </c:pt>
                <c:pt idx="224">
                  <c:v>-1.6506143096084429</c:v>
                </c:pt>
                <c:pt idx="225">
                  <c:v>-8.313341742913849E-2</c:v>
                </c:pt>
                <c:pt idx="226">
                  <c:v>6.0091791696914356</c:v>
                </c:pt>
                <c:pt idx="227">
                  <c:v>7.076442965008539</c:v>
                </c:pt>
                <c:pt idx="228">
                  <c:v>7.9396999280361626</c:v>
                </c:pt>
                <c:pt idx="229">
                  <c:v>3.5074415744301035</c:v>
                </c:pt>
                <c:pt idx="230">
                  <c:v>2.1291251358590841</c:v>
                </c:pt>
                <c:pt idx="231">
                  <c:v>-0.39822202793004635</c:v>
                </c:pt>
                <c:pt idx="232">
                  <c:v>0.51742920861799746</c:v>
                </c:pt>
                <c:pt idx="233">
                  <c:v>0.29015606486863987</c:v>
                </c:pt>
                <c:pt idx="234">
                  <c:v>2.6990671500392267</c:v>
                </c:pt>
                <c:pt idx="235">
                  <c:v>7.6482243292210512</c:v>
                </c:pt>
                <c:pt idx="236">
                  <c:v>12.999792599892373</c:v>
                </c:pt>
                <c:pt idx="237">
                  <c:v>14.487530941067092</c:v>
                </c:pt>
                <c:pt idx="238">
                  <c:v>15.675682846762669</c:v>
                </c:pt>
                <c:pt idx="239">
                  <c:v>16.464497624861238</c:v>
                </c:pt>
                <c:pt idx="240">
                  <c:v>22.534358902602094</c:v>
                </c:pt>
                <c:pt idx="241">
                  <c:v>28.860180849023749</c:v>
                </c:pt>
                <c:pt idx="242">
                  <c:v>30.988934403899464</c:v>
                </c:pt>
                <c:pt idx="243">
                  <c:v>39.960389878595464</c:v>
                </c:pt>
                <c:pt idx="244">
                  <c:v>49.411165411255467</c:v>
                </c:pt>
                <c:pt idx="245">
                  <c:v>39.699866675825177</c:v>
                </c:pt>
                <c:pt idx="246">
                  <c:v>37.079477038875609</c:v>
                </c:pt>
                <c:pt idx="247">
                  <c:v>34.823308358042851</c:v>
                </c:pt>
                <c:pt idx="248">
                  <c:v>28.013047947125813</c:v>
                </c:pt>
                <c:pt idx="249">
                  <c:v>25.559017455226282</c:v>
                </c:pt>
                <c:pt idx="250">
                  <c:v>21.094973877378777</c:v>
                </c:pt>
                <c:pt idx="251">
                  <c:v>18.603325949966006</c:v>
                </c:pt>
                <c:pt idx="252">
                  <c:v>16.3442404324378</c:v>
                </c:pt>
                <c:pt idx="253">
                  <c:v>21.196515796387217</c:v>
                </c:pt>
                <c:pt idx="254">
                  <c:v>36.45866409502969</c:v>
                </c:pt>
                <c:pt idx="255">
                  <c:v>32.571260200327004</c:v>
                </c:pt>
                <c:pt idx="256">
                  <c:v>24.595742607361075</c:v>
                </c:pt>
                <c:pt idx="257">
                  <c:v>22.788776072446538</c:v>
                </c:pt>
                <c:pt idx="258">
                  <c:v>13.372170413946009</c:v>
                </c:pt>
                <c:pt idx="259">
                  <c:v>10.982399959004852</c:v>
                </c:pt>
                <c:pt idx="260">
                  <c:v>12.068719978085213</c:v>
                </c:pt>
                <c:pt idx="261">
                  <c:v>10.98894270447903</c:v>
                </c:pt>
                <c:pt idx="262">
                  <c:v>9.1918222205507902</c:v>
                </c:pt>
                <c:pt idx="263">
                  <c:v>6.3482636016339455</c:v>
                </c:pt>
                <c:pt idx="264">
                  <c:v>1.6256086227313062</c:v>
                </c:pt>
                <c:pt idx="265">
                  <c:v>-2.7492792837451248</c:v>
                </c:pt>
                <c:pt idx="266">
                  <c:v>-14.354041143478298</c:v>
                </c:pt>
                <c:pt idx="267">
                  <c:v>-13.557062864151675</c:v>
                </c:pt>
                <c:pt idx="268">
                  <c:v>-16.319704231560962</c:v>
                </c:pt>
                <c:pt idx="269">
                  <c:v>-15.217255795499682</c:v>
                </c:pt>
                <c:pt idx="270">
                  <c:v>-6.5966821528593726</c:v>
                </c:pt>
                <c:pt idx="271">
                  <c:v>-7.4560485970623631</c:v>
                </c:pt>
                <c:pt idx="272">
                  <c:v>-5.1724066620572842</c:v>
                </c:pt>
                <c:pt idx="273">
                  <c:v>-7.2561945044553369</c:v>
                </c:pt>
                <c:pt idx="274">
                  <c:v>-6.0871867000470274</c:v>
                </c:pt>
                <c:pt idx="275">
                  <c:v>-7.3583716282792864</c:v>
                </c:pt>
                <c:pt idx="276">
                  <c:v>-9.2222224188629411</c:v>
                </c:pt>
                <c:pt idx="277">
                  <c:v>-11.039624621632001</c:v>
                </c:pt>
                <c:pt idx="278">
                  <c:v>-7.8003994842631244</c:v>
                </c:pt>
                <c:pt idx="279">
                  <c:v>-10.923743527447343</c:v>
                </c:pt>
                <c:pt idx="280">
                  <c:v>-6.9240778718316562</c:v>
                </c:pt>
                <c:pt idx="281">
                  <c:v>-6.0746455056642361</c:v>
                </c:pt>
                <c:pt idx="282">
                  <c:v>-8.1183214499207565</c:v>
                </c:pt>
                <c:pt idx="283">
                  <c:v>-8.5638844591186256</c:v>
                </c:pt>
                <c:pt idx="284">
                  <c:v>-7.8115836272571642</c:v>
                </c:pt>
                <c:pt idx="285">
                  <c:v>-5.0812724601419887</c:v>
                </c:pt>
                <c:pt idx="286">
                  <c:v>-6.0720687955150083</c:v>
                </c:pt>
                <c:pt idx="287">
                  <c:v>-4.127834077950169</c:v>
                </c:pt>
                <c:pt idx="288">
                  <c:v>-3.0817514487148259</c:v>
                </c:pt>
                <c:pt idx="289">
                  <c:v>-2.3443982393946641</c:v>
                </c:pt>
                <c:pt idx="290">
                  <c:v>-5.7478574728028491</c:v>
                </c:pt>
                <c:pt idx="291">
                  <c:v>-5.4138270390096181</c:v>
                </c:pt>
                <c:pt idx="292">
                  <c:v>-8.3020565708782073</c:v>
                </c:pt>
                <c:pt idx="293">
                  <c:v>-7.2748302130434865</c:v>
                </c:pt>
                <c:pt idx="294">
                  <c:v>-5.3177341100188897</c:v>
                </c:pt>
                <c:pt idx="295">
                  <c:v>-4.0156643039775446</c:v>
                </c:pt>
                <c:pt idx="296">
                  <c:v>-6.5817361363951505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1DF-4A13-AF06-E2305D62D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02688"/>
        <c:axId val="30600192"/>
      </c:lineChart>
      <c:dateAx>
        <c:axId val="30597120"/>
        <c:scaling>
          <c:orientation val="minMax"/>
          <c:min val="42370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ru-RU"/>
          </a:p>
        </c:txPr>
        <c:crossAx val="30598656"/>
        <c:crosses val="autoZero"/>
        <c:auto val="1"/>
        <c:lblOffset val="100"/>
        <c:baseTimeUnit val="months"/>
        <c:majorUnit val="12"/>
        <c:majorTimeUnit val="months"/>
      </c:dateAx>
      <c:valAx>
        <c:axId val="3059865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30597120"/>
        <c:crosses val="autoZero"/>
        <c:crossBetween val="between"/>
      </c:valAx>
      <c:valAx>
        <c:axId val="3060019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30802688"/>
        <c:crosses val="max"/>
        <c:crossBetween val="between"/>
      </c:valAx>
      <c:dateAx>
        <c:axId val="308026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060019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6.1584906014167462E-3"/>
          <c:y val="2.5616827179711751E-2"/>
          <c:w val="0.9309808366629323"/>
          <c:h val="0.2777316646959032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17124893501667E-2"/>
          <c:y val="0.14011319915924075"/>
          <c:w val="0.91715388884324944"/>
          <c:h val="0.7525552955758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'D1'!$C$7</c:f>
              <c:strCache>
                <c:ptCount val="1"/>
                <c:pt idx="0">
                  <c:v>Саноат</c:v>
                </c:pt>
              </c:strCache>
            </c:strRef>
          </c:tx>
          <c:spPr>
            <a:solidFill>
              <a:srgbClr val="515A6B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'D1'!$C$13:$C$24</c:f>
              <c:numCache>
                <c:formatCode>General</c:formatCode>
                <c:ptCount val="12"/>
                <c:pt idx="0">
                  <c:v>5.5999999999999943</c:v>
                </c:pt>
                <c:pt idx="1">
                  <c:v>12.799999999999997</c:v>
                </c:pt>
                <c:pt idx="2">
                  <c:v>16.099999999999994</c:v>
                </c:pt>
                <c:pt idx="3">
                  <c:v>22</c:v>
                </c:pt>
                <c:pt idx="4">
                  <c:v>13.5</c:v>
                </c:pt>
                <c:pt idx="5">
                  <c:v>12.700000000000003</c:v>
                </c:pt>
                <c:pt idx="6">
                  <c:v>10.700000000000003</c:v>
                </c:pt>
                <c:pt idx="7">
                  <c:v>22.599999999999994</c:v>
                </c:pt>
                <c:pt idx="8">
                  <c:v>22.599999999999994</c:v>
                </c:pt>
                <c:pt idx="9" formatCode="0.0">
                  <c:v>8.2000000000000028</c:v>
                </c:pt>
                <c:pt idx="10" formatCode="0.0">
                  <c:v>15.299999999999997</c:v>
                </c:pt>
                <c:pt idx="11" formatCode="0.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E-4B5F-970A-806D29BE81F8}"/>
            </c:ext>
          </c:extLst>
        </c:ser>
        <c:ser>
          <c:idx val="1"/>
          <c:order val="1"/>
          <c:tx>
            <c:strRef>
              <c:f>'D1'!$D$7</c:f>
              <c:strCache>
                <c:ptCount val="1"/>
                <c:pt idx="0">
                  <c:v>Кишоварзӣ</c:v>
                </c:pt>
              </c:strCache>
            </c:strRef>
          </c:tx>
          <c:spPr>
            <a:solidFill>
              <a:srgbClr val="F0AF46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'D1'!$D$13:$D$24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6.7999999999999972</c:v>
                </c:pt>
                <c:pt idx="3">
                  <c:v>6.0999999999999943</c:v>
                </c:pt>
                <c:pt idx="4">
                  <c:v>4</c:v>
                </c:pt>
                <c:pt idx="5">
                  <c:v>7.0999999999999943</c:v>
                </c:pt>
                <c:pt idx="6">
                  <c:v>8.0999999999999943</c:v>
                </c:pt>
                <c:pt idx="7">
                  <c:v>6.2999999999999972</c:v>
                </c:pt>
                <c:pt idx="8">
                  <c:v>6.2999999999999972</c:v>
                </c:pt>
                <c:pt idx="9" formatCode="0.0">
                  <c:v>7.9000000000000057</c:v>
                </c:pt>
                <c:pt idx="10" formatCode="0.0">
                  <c:v>11.400000000000006</c:v>
                </c:pt>
                <c:pt idx="11" formatCode="0.0">
                  <c:v>8.0999999999999943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EE-4B5F-970A-806D29BE81F8}"/>
            </c:ext>
          </c:extLst>
        </c:ser>
        <c:ser>
          <c:idx val="2"/>
          <c:order val="2"/>
          <c:tx>
            <c:strRef>
              <c:f>'D1'!$E$7</c:f>
              <c:strCache>
                <c:ptCount val="1"/>
                <c:pt idx="0">
                  <c:v>Сохтмон</c:v>
                </c:pt>
              </c:strCache>
            </c:strRef>
          </c:tx>
          <c:spPr>
            <a:solidFill>
              <a:srgbClr val="4CA6D3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'D1'!$E$13:$E$24</c:f>
              <c:numCache>
                <c:formatCode>General</c:formatCode>
                <c:ptCount val="12"/>
                <c:pt idx="0">
                  <c:v>27.400000000000006</c:v>
                </c:pt>
                <c:pt idx="1">
                  <c:v>23</c:v>
                </c:pt>
                <c:pt idx="2">
                  <c:v>22</c:v>
                </c:pt>
                <c:pt idx="3">
                  <c:v>4.2999999999999972</c:v>
                </c:pt>
                <c:pt idx="4">
                  <c:v>15.799999999999997</c:v>
                </c:pt>
                <c:pt idx="5">
                  <c:v>-8</c:v>
                </c:pt>
                <c:pt idx="6">
                  <c:v>-6.9000000000000057</c:v>
                </c:pt>
                <c:pt idx="7">
                  <c:v>29.599999999999994</c:v>
                </c:pt>
                <c:pt idx="8">
                  <c:v>29.599999999999994</c:v>
                </c:pt>
                <c:pt idx="9">
                  <c:v>16.5</c:v>
                </c:pt>
                <c:pt idx="10" formatCode="0.0">
                  <c:v>7</c:v>
                </c:pt>
                <c:pt idx="11" formatCode="0.0">
                  <c:v>20.400000000000006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EE-4B5F-970A-806D29BE81F8}"/>
            </c:ext>
          </c:extLst>
        </c:ser>
        <c:ser>
          <c:idx val="3"/>
          <c:order val="3"/>
          <c:tx>
            <c:strRef>
              <c:f>'D1'!$F$7</c:f>
              <c:strCache>
                <c:ptCount val="1"/>
                <c:pt idx="0">
                  <c:v>Cавдои чакана</c:v>
                </c:pt>
              </c:strCache>
            </c:strRef>
          </c:tx>
          <c:spPr>
            <a:solidFill>
              <a:srgbClr val="515A6B">
                <a:alpha val="51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'D1'!$F$13:$F$24</c:f>
              <c:numCache>
                <c:formatCode>General</c:formatCode>
                <c:ptCount val="12"/>
                <c:pt idx="0">
                  <c:v>6.0999999999999943</c:v>
                </c:pt>
                <c:pt idx="1">
                  <c:v>7.2999999999999972</c:v>
                </c:pt>
                <c:pt idx="2">
                  <c:v>7.2000000000000028</c:v>
                </c:pt>
                <c:pt idx="3">
                  <c:v>6.2000000000000028</c:v>
                </c:pt>
                <c:pt idx="4">
                  <c:v>7.2999999999999972</c:v>
                </c:pt>
                <c:pt idx="5">
                  <c:v>11.599999999999994</c:v>
                </c:pt>
                <c:pt idx="6">
                  <c:v>-2.7000000000000028</c:v>
                </c:pt>
                <c:pt idx="7">
                  <c:v>12.799999999999997</c:v>
                </c:pt>
                <c:pt idx="8">
                  <c:v>12.799999999999997</c:v>
                </c:pt>
                <c:pt idx="9">
                  <c:v>12.099999999999994</c:v>
                </c:pt>
                <c:pt idx="10">
                  <c:v>12.799999999999997</c:v>
                </c:pt>
                <c:pt idx="11">
                  <c:v>10.599999999999994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EE-4B5F-970A-806D29BE81F8}"/>
            </c:ext>
          </c:extLst>
        </c:ser>
        <c:ser>
          <c:idx val="4"/>
          <c:order val="4"/>
          <c:tx>
            <c:strRef>
              <c:f>'D1'!$G$7</c:f>
              <c:strCache>
                <c:ptCount val="1"/>
                <c:pt idx="0">
                  <c:v>Хизматрасонӣ</c:v>
                </c:pt>
              </c:strCache>
            </c:strRef>
          </c:tx>
          <c:spPr>
            <a:solidFill>
              <a:schemeClr val="accent2">
                <a:alpha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'D1'!$G$13:$G$24</c:f>
              <c:numCache>
                <c:formatCode>General</c:formatCode>
                <c:ptCount val="12"/>
                <c:pt idx="0">
                  <c:v>2.5</c:v>
                </c:pt>
                <c:pt idx="1">
                  <c:v>-8.0999999999999943</c:v>
                </c:pt>
                <c:pt idx="2">
                  <c:v>-1.2999999999999972</c:v>
                </c:pt>
                <c:pt idx="3">
                  <c:v>2.4000000000000057</c:v>
                </c:pt>
                <c:pt idx="4">
                  <c:v>2</c:v>
                </c:pt>
                <c:pt idx="5">
                  <c:v>3</c:v>
                </c:pt>
                <c:pt idx="6">
                  <c:v>-4.5</c:v>
                </c:pt>
                <c:pt idx="7">
                  <c:v>12</c:v>
                </c:pt>
                <c:pt idx="8">
                  <c:v>12</c:v>
                </c:pt>
                <c:pt idx="9">
                  <c:v>5.5</c:v>
                </c:pt>
                <c:pt idx="10" formatCode="0.0">
                  <c:v>16</c:v>
                </c:pt>
                <c:pt idx="11" formatCode="0.0">
                  <c:v>16.599999999999994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EE-4B5F-970A-806D29BE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overlap val="-11"/>
        <c:axId val="173788160"/>
        <c:axId val="173798144"/>
      </c:barChart>
      <c:lineChart>
        <c:grouping val="standard"/>
        <c:varyColors val="0"/>
        <c:ser>
          <c:idx val="5"/>
          <c:order val="5"/>
          <c:tx>
            <c:strRef>
              <c:f>'D1'!$H$7</c:f>
              <c:strCache>
                <c:ptCount val="1"/>
                <c:pt idx="0">
                  <c:v>ММД (паҳлӯи рост)</c:v>
                </c:pt>
              </c:strCache>
            </c:strRef>
          </c:tx>
          <c:spPr>
            <a:ln w="28575">
              <a:solidFill>
                <a:srgbClr val="515A6B"/>
              </a:solidFill>
            </a:ln>
          </c:spPr>
          <c:marker>
            <c:symbol val="diamond"/>
            <c:size val="14"/>
            <c:spPr>
              <a:solidFill>
                <a:srgbClr val="EAB200"/>
              </a:solidFill>
              <a:ln>
                <a:solidFill>
                  <a:srgbClr val="00194C"/>
                </a:solidFill>
              </a:ln>
            </c:spPr>
          </c:marker>
          <c:dLbls>
            <c:dLbl>
              <c:idx val="0"/>
              <c:layout>
                <c:manualLayout>
                  <c:x val="-1.1258818336483881E-2"/>
                  <c:y val="-3.119698543775362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07BDFCB3-6578-412C-866A-AE99101190D5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17-4B4C-93C2-679F0943ED53}"/>
                </c:ext>
              </c:extLst>
            </c:dLbl>
            <c:dLbl>
              <c:idx val="1"/>
              <c:layout>
                <c:manualLayout>
                  <c:x val="-2.3634406438514884E-2"/>
                  <c:y val="-7.039318904325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6E-4B20-934E-04ABAD501709}"/>
                </c:ext>
              </c:extLst>
            </c:dLbl>
            <c:dLbl>
              <c:idx val="2"/>
              <c:layout>
                <c:manualLayout>
                  <c:x val="-2.6588707243329124E-2"/>
                  <c:y val="-6.39938082211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6E-4B20-934E-04ABAD501709}"/>
                </c:ext>
              </c:extLst>
            </c:dLbl>
            <c:dLbl>
              <c:idx val="3"/>
              <c:layout>
                <c:manualLayout>
                  <c:x val="-2.9543008048143363E-2"/>
                  <c:y val="-6.39938082211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6E-4B20-934E-04ABAD501709}"/>
                </c:ext>
              </c:extLst>
            </c:dLbl>
            <c:dLbl>
              <c:idx val="4"/>
              <c:layout>
                <c:manualLayout>
                  <c:x val="-2.9543008048143471E-2"/>
                  <c:y val="-5.759442739902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6E-4B20-934E-04ABAD501709}"/>
                </c:ext>
              </c:extLst>
            </c:dLbl>
            <c:dLbl>
              <c:idx val="5"/>
              <c:layout>
                <c:manualLayout>
                  <c:x val="-2.0680105633700537E-2"/>
                  <c:y val="-6.399380822113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E-4097-B9AC-368E447614B8}"/>
                </c:ext>
              </c:extLst>
            </c:dLbl>
            <c:dLbl>
              <c:idx val="6"/>
              <c:layout>
                <c:manualLayout>
                  <c:x val="2.9543008048143471E-3"/>
                  <c:y val="1.599845205528460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45035C6-A471-4393-AF26-A8BECF3FC893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1E-4097-B9AC-368E447614B8}"/>
                </c:ext>
              </c:extLst>
            </c:dLbl>
            <c:dLbl>
              <c:idx val="9"/>
              <c:layout>
                <c:manualLayout>
                  <c:x val="-5.9086016096286942E-3"/>
                  <c:y val="-5.1195046576910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FF-4A90-B966-A852AFD704C8}"/>
                </c:ext>
              </c:extLst>
            </c:dLbl>
            <c:dLbl>
              <c:idx val="10"/>
              <c:layout>
                <c:manualLayout>
                  <c:x val="-2.0680105633700537E-2"/>
                  <c:y val="5.439473698796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FF-4A90-B966-A852AFD704C8}"/>
                </c:ext>
              </c:extLst>
            </c:dLbl>
            <c:dLbl>
              <c:idx val="11"/>
              <c:layout>
                <c:manualLayout>
                  <c:x val="-1.4771504024071735E-3"/>
                  <c:y val="-3.199690411056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FF-4A90-B966-A852AFD70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'D1'!$H$13:$H$24</c:f>
              <c:numCache>
                <c:formatCode>0.0</c:formatCode>
                <c:ptCount val="12"/>
                <c:pt idx="0">
                  <c:v>6.9</c:v>
                </c:pt>
                <c:pt idx="1">
                  <c:v>6.4</c:v>
                </c:pt>
                <c:pt idx="2">
                  <c:v>6.7</c:v>
                </c:pt>
                <c:pt idx="3">
                  <c:v>6.8</c:v>
                </c:pt>
                <c:pt idx="4">
                  <c:v>7</c:v>
                </c:pt>
                <c:pt idx="5">
                  <c:v>7.2</c:v>
                </c:pt>
                <c:pt idx="6">
                  <c:v>4.2</c:v>
                </c:pt>
                <c:pt idx="7">
                  <c:v>8.9</c:v>
                </c:pt>
                <c:pt idx="8">
                  <c:v>7.8</c:v>
                </c:pt>
                <c:pt idx="9">
                  <c:v>8.3000000000000007</c:v>
                </c:pt>
                <c:pt idx="10">
                  <c:v>8.4</c:v>
                </c:pt>
                <c:pt idx="11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95-4A33-94C9-9E7767D3A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162496"/>
        <c:axId val="173799680"/>
      </c:lineChart>
      <c:dateAx>
        <c:axId val="173788160"/>
        <c:scaling>
          <c:orientation val="minMax"/>
        </c:scaling>
        <c:delete val="0"/>
        <c:axPos val="b"/>
        <c:majorGridlines>
          <c:spPr>
            <a:ln w="3175">
              <a:solidFill>
                <a:srgbClr val="515A6B"/>
              </a:solidFill>
              <a:prstDash val="sysDash"/>
            </a:ln>
          </c:spPr>
        </c:majorGridlines>
        <c:numFmt formatCode="General" sourceLinked="1"/>
        <c:majorTickMark val="none"/>
        <c:minorTickMark val="out"/>
        <c:tickLblPos val="low"/>
        <c:spPr>
          <a:ln w="3175">
            <a:solidFill>
              <a:schemeClr val="accent4">
                <a:lumMod val="20000"/>
                <a:lumOff val="80000"/>
              </a:schemeClr>
            </a:solidFill>
          </a:ln>
        </c:spPr>
        <c:txPr>
          <a:bodyPr rot="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73798144"/>
        <c:crosses val="autoZero"/>
        <c:auto val="0"/>
        <c:lblOffset val="100"/>
        <c:baseTimeUnit val="days"/>
      </c:dateAx>
      <c:valAx>
        <c:axId val="173798144"/>
        <c:scaling>
          <c:orientation val="minMax"/>
          <c:max val="42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73788160"/>
        <c:crosses val="autoZero"/>
        <c:crossBetween val="between"/>
      </c:valAx>
      <c:valAx>
        <c:axId val="173799680"/>
        <c:scaling>
          <c:orientation val="minMax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162496"/>
        <c:crosses val="max"/>
        <c:crossBetween val="between"/>
        <c:majorUnit val="2"/>
      </c:valAx>
      <c:catAx>
        <c:axId val="17316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7996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4011209768607976E-2"/>
          <c:y val="1.8575653210004879E-2"/>
          <c:w val="0.97120748444101923"/>
          <c:h val="0.11942153117298776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noFill/>
    <a:ln w="3175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391270535627489E-2"/>
          <c:y val="0.14890468579463931"/>
          <c:w val="0.92238912844227805"/>
          <c:h val="0.728032464210462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(2)'!$C$2</c:f>
              <c:strCache>
                <c:ptCount val="1"/>
                <c:pt idx="0">
                  <c:v>Хӯрокворӣ</c:v>
                </c:pt>
              </c:strCache>
            </c:strRef>
          </c:tx>
          <c:spPr>
            <a:solidFill>
              <a:srgbClr val="515A6B"/>
            </a:solidFill>
            <a:ln w="25400"/>
          </c:spPr>
          <c:invertIfNegative val="0"/>
          <c:cat>
            <c:numRef>
              <c:f>'data (2)'!$A$160:$A$288</c:f>
              <c:numCache>
                <c:formatCode>mmm/yy;@</c:formatCode>
                <c:ptCount val="12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'data (2)'!$F$160:$F$288</c:f>
              <c:numCache>
                <c:formatCode>0.0</c:formatCode>
                <c:ptCount val="129"/>
                <c:pt idx="0">
                  <c:v>5.7783191649918875</c:v>
                </c:pt>
                <c:pt idx="1">
                  <c:v>5.6100186067882394</c:v>
                </c:pt>
                <c:pt idx="2">
                  <c:v>5.3856178625167104</c:v>
                </c:pt>
                <c:pt idx="3">
                  <c:v>4.3516531988554688</c:v>
                </c:pt>
                <c:pt idx="4">
                  <c:v>3.8946970442971449</c:v>
                </c:pt>
                <c:pt idx="5">
                  <c:v>3.2125704785765401</c:v>
                </c:pt>
                <c:pt idx="6">
                  <c:v>3.0013327278272239</c:v>
                </c:pt>
                <c:pt idx="7">
                  <c:v>3.3330974684607133</c:v>
                </c:pt>
                <c:pt idx="8">
                  <c:v>3.3744361990603129</c:v>
                </c:pt>
                <c:pt idx="9">
                  <c:v>3.1617947846586869</c:v>
                </c:pt>
                <c:pt idx="10">
                  <c:v>2.809394502086588</c:v>
                </c:pt>
                <c:pt idx="11">
                  <c:v>2.4300480847051849</c:v>
                </c:pt>
                <c:pt idx="12">
                  <c:v>2.8334137198706508</c:v>
                </c:pt>
                <c:pt idx="13">
                  <c:v>3.0896624894998603</c:v>
                </c:pt>
                <c:pt idx="14">
                  <c:v>2.2113518540937118</c:v>
                </c:pt>
                <c:pt idx="15">
                  <c:v>1.8983169275369196</c:v>
                </c:pt>
                <c:pt idx="16">
                  <c:v>1.6136548491616507</c:v>
                </c:pt>
                <c:pt idx="17">
                  <c:v>2.377264531271317</c:v>
                </c:pt>
                <c:pt idx="18">
                  <c:v>3.011338454300287</c:v>
                </c:pt>
                <c:pt idx="19">
                  <c:v>3.022977477118129</c:v>
                </c:pt>
                <c:pt idx="20">
                  <c:v>2.9939868220307018</c:v>
                </c:pt>
                <c:pt idx="21">
                  <c:v>3.2114599999999998</c:v>
                </c:pt>
                <c:pt idx="22">
                  <c:v>3.3775699999999995</c:v>
                </c:pt>
                <c:pt idx="23">
                  <c:v>3.7762340000000001</c:v>
                </c:pt>
                <c:pt idx="24">
                  <c:v>3.1212</c:v>
                </c:pt>
                <c:pt idx="25">
                  <c:v>3.6697219999999997</c:v>
                </c:pt>
                <c:pt idx="26">
                  <c:v>5.2019999999999991</c:v>
                </c:pt>
                <c:pt idx="27">
                  <c:v>5.9534000000000002</c:v>
                </c:pt>
                <c:pt idx="28">
                  <c:v>6.8</c:v>
                </c:pt>
                <c:pt idx="29">
                  <c:v>7.1094000000000008</c:v>
                </c:pt>
                <c:pt idx="30">
                  <c:v>6.9995799999999999</c:v>
                </c:pt>
                <c:pt idx="31">
                  <c:v>5.8377999999999997</c:v>
                </c:pt>
                <c:pt idx="32">
                  <c:v>4.7858399999999994</c:v>
                </c:pt>
                <c:pt idx="33">
                  <c:v>4.7049200000000004</c:v>
                </c:pt>
                <c:pt idx="34">
                  <c:v>4.8552</c:v>
                </c:pt>
                <c:pt idx="35">
                  <c:v>4.3234399999999997</c:v>
                </c:pt>
                <c:pt idx="36">
                  <c:v>4.1037999999999997</c:v>
                </c:pt>
                <c:pt idx="37">
                  <c:v>3.1269799999999996</c:v>
                </c:pt>
                <c:pt idx="38">
                  <c:v>0.63580000000000003</c:v>
                </c:pt>
                <c:pt idx="39">
                  <c:v>0.1734</c:v>
                </c:pt>
                <c:pt idx="40">
                  <c:v>-0.11560000000000001</c:v>
                </c:pt>
                <c:pt idx="41">
                  <c:v>-1.0404</c:v>
                </c:pt>
                <c:pt idx="42">
                  <c:v>-0.92480000000000007</c:v>
                </c:pt>
                <c:pt idx="43">
                  <c:v>0.57799999999999996</c:v>
                </c:pt>
                <c:pt idx="44">
                  <c:v>2.7744</c:v>
                </c:pt>
                <c:pt idx="45">
                  <c:v>3.2628723459330047</c:v>
                </c:pt>
                <c:pt idx="46">
                  <c:v>2.6639999999999997</c:v>
                </c:pt>
                <c:pt idx="47">
                  <c:v>2.7749999999999999</c:v>
                </c:pt>
                <c:pt idx="48">
                  <c:v>3.51315</c:v>
                </c:pt>
                <c:pt idx="49">
                  <c:v>4.1730251000000003</c:v>
                </c:pt>
                <c:pt idx="50">
                  <c:v>5.3408293000000002</c:v>
                </c:pt>
                <c:pt idx="51">
                  <c:v>5.9461589999999998</c:v>
                </c:pt>
                <c:pt idx="52">
                  <c:v>6.4818489999999995</c:v>
                </c:pt>
                <c:pt idx="53">
                  <c:v>7.0175390000000002</c:v>
                </c:pt>
                <c:pt idx="54">
                  <c:v>7.5</c:v>
                </c:pt>
                <c:pt idx="55">
                  <c:v>7.553229</c:v>
                </c:pt>
                <c:pt idx="56">
                  <c:v>6.1604349999999997</c:v>
                </c:pt>
                <c:pt idx="57">
                  <c:v>5.0836981000000003</c:v>
                </c:pt>
                <c:pt idx="58">
                  <c:v>5.5176070000000008</c:v>
                </c:pt>
                <c:pt idx="59">
                  <c:v>5.8390209999999998</c:v>
                </c:pt>
                <c:pt idx="60">
                  <c:v>5.7489380000000008</c:v>
                </c:pt>
                <c:pt idx="61">
                  <c:v>5.3929999999999998</c:v>
                </c:pt>
                <c:pt idx="62">
                  <c:v>7.0109000000000004</c:v>
                </c:pt>
                <c:pt idx="63">
                  <c:v>8.7905900000000017</c:v>
                </c:pt>
                <c:pt idx="64">
                  <c:v>8.4130800000000008</c:v>
                </c:pt>
                <c:pt idx="65">
                  <c:v>6.4176700000000002</c:v>
                </c:pt>
                <c:pt idx="66">
                  <c:v>5.06942</c:v>
                </c:pt>
                <c:pt idx="67">
                  <c:v>4.3144</c:v>
                </c:pt>
                <c:pt idx="68">
                  <c:v>4.0447500000000005</c:v>
                </c:pt>
                <c:pt idx="69">
                  <c:v>6.0940899999999996</c:v>
                </c:pt>
                <c:pt idx="70">
                  <c:v>7.2266200000000005</c:v>
                </c:pt>
                <c:pt idx="71">
                  <c:v>7.0109000000000004</c:v>
                </c:pt>
                <c:pt idx="72">
                  <c:v>6.7979999999999992</c:v>
                </c:pt>
                <c:pt idx="73">
                  <c:v>7.0039999999999996</c:v>
                </c:pt>
                <c:pt idx="74">
                  <c:v>6.8495000000000008</c:v>
                </c:pt>
                <c:pt idx="75">
                  <c:v>4.532</c:v>
                </c:pt>
                <c:pt idx="76">
                  <c:v>4.532</c:v>
                </c:pt>
                <c:pt idx="77">
                  <c:v>5.4229499999999993</c:v>
                </c:pt>
                <c:pt idx="78">
                  <c:v>6.1513660000000003</c:v>
                </c:pt>
                <c:pt idx="79">
                  <c:v>5.7391600000000009</c:v>
                </c:pt>
                <c:pt idx="80">
                  <c:v>5.3816984999999997</c:v>
                </c:pt>
                <c:pt idx="81">
                  <c:v>4.444</c:v>
                </c:pt>
                <c:pt idx="82">
                  <c:v>3.6564999999999999</c:v>
                </c:pt>
                <c:pt idx="83">
                  <c:v>3.7595000000000001</c:v>
                </c:pt>
                <c:pt idx="84">
                  <c:v>3.4504999999999999</c:v>
                </c:pt>
                <c:pt idx="85">
                  <c:v>3.2444999999999999</c:v>
                </c:pt>
                <c:pt idx="86">
                  <c:v>3.6564999999999999</c:v>
                </c:pt>
                <c:pt idx="87">
                  <c:v>3.7595000000000001</c:v>
                </c:pt>
                <c:pt idx="88">
                  <c:v>3.8110000000000004</c:v>
                </c:pt>
                <c:pt idx="89">
                  <c:v>4.7895000000000003</c:v>
                </c:pt>
                <c:pt idx="90">
                  <c:v>4.8925000000000001</c:v>
                </c:pt>
                <c:pt idx="91">
                  <c:v>4.0324499999999999</c:v>
                </c:pt>
                <c:pt idx="92">
                  <c:v>4.0169999999999995</c:v>
                </c:pt>
                <c:pt idx="93">
                  <c:v>3.1414999999999997</c:v>
                </c:pt>
                <c:pt idx="94">
                  <c:v>2.9870000000000001</c:v>
                </c:pt>
                <c:pt idx="95">
                  <c:v>2.6574</c:v>
                </c:pt>
                <c:pt idx="96">
                  <c:v>2.6779999999999999</c:v>
                </c:pt>
                <c:pt idx="97">
                  <c:v>2.7552499999999998</c:v>
                </c:pt>
                <c:pt idx="98">
                  <c:v>2.1887500000000002</c:v>
                </c:pt>
                <c:pt idx="99">
                  <c:v>1.8696100000000002</c:v>
                </c:pt>
                <c:pt idx="100">
                  <c:v>0.73268500000000003</c:v>
                </c:pt>
                <c:pt idx="101">
                  <c:v>0.65689000000000008</c:v>
                </c:pt>
                <c:pt idx="102">
                  <c:v>0.55583000000000005</c:v>
                </c:pt>
                <c:pt idx="103">
                  <c:v>2.0717299999999996</c:v>
                </c:pt>
                <c:pt idx="104">
                  <c:v>2.77915</c:v>
                </c:pt>
                <c:pt idx="105">
                  <c:v>2.3749100000000003</c:v>
                </c:pt>
                <c:pt idx="106">
                  <c:v>1.56643</c:v>
                </c:pt>
                <c:pt idx="107">
                  <c:v>1.7180199999999999</c:v>
                </c:pt>
                <c:pt idx="108">
                  <c:v>1.3705297479999998</c:v>
                </c:pt>
                <c:pt idx="109">
                  <c:v>1.2976469339010002</c:v>
                </c:pt>
                <c:pt idx="110">
                  <c:v>0.95447607449999994</c:v>
                </c:pt>
                <c:pt idx="111">
                  <c:v>0.80817740812501004</c:v>
                </c:pt>
                <c:pt idx="112">
                  <c:v>1.1502660385000001</c:v>
                </c:pt>
                <c:pt idx="113">
                  <c:v>0.85711951490100002</c:v>
                </c:pt>
                <c:pt idx="114">
                  <c:v>0.66079112849999999</c:v>
                </c:pt>
                <c:pt idx="115">
                  <c:v>0.70973861949999995</c:v>
                </c:pt>
                <c:pt idx="116">
                  <c:v>0.53842240100000005</c:v>
                </c:pt>
                <c:pt idx="117">
                  <c:v>1.2236872750000001</c:v>
                </c:pt>
                <c:pt idx="118">
                  <c:v>1.664214694</c:v>
                </c:pt>
                <c:pt idx="119">
                  <c:v>1.4586352317999998</c:v>
                </c:pt>
                <c:pt idx="120">
                  <c:v>1.69946</c:v>
                </c:pt>
                <c:pt idx="121">
                  <c:v>1.6751820000000002</c:v>
                </c:pt>
                <c:pt idx="122">
                  <c:v>1.69946</c:v>
                </c:pt>
                <c:pt idx="123">
                  <c:v>1.69946</c:v>
                </c:pt>
                <c:pt idx="124">
                  <c:v>1.9907959999999998</c:v>
                </c:pt>
                <c:pt idx="125">
                  <c:v>2.2821319999999998</c:v>
                </c:pt>
                <c:pt idx="126">
                  <c:v>2.3792439999999999</c:v>
                </c:pt>
                <c:pt idx="127">
                  <c:v>2.0393520000000001</c:v>
                </c:pt>
                <c:pt idx="128">
                  <c:v>1.748016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D-4131-BDC9-6924BAAE9213}"/>
            </c:ext>
          </c:extLst>
        </c:ser>
        <c:ser>
          <c:idx val="1"/>
          <c:order val="1"/>
          <c:tx>
            <c:strRef>
              <c:f>'data (2)'!$D$2</c:f>
              <c:strCache>
                <c:ptCount val="1"/>
                <c:pt idx="0">
                  <c:v>Ғайрихӯрокворӣ</c:v>
                </c:pt>
              </c:strCache>
            </c:strRef>
          </c:tx>
          <c:spPr>
            <a:solidFill>
              <a:srgbClr val="F0AF46"/>
            </a:solidFill>
          </c:spPr>
          <c:invertIfNegative val="0"/>
          <c:cat>
            <c:numRef>
              <c:f>'data (2)'!$A$160:$A$288</c:f>
              <c:numCache>
                <c:formatCode>mmm/yy;@</c:formatCode>
                <c:ptCount val="12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'data (2)'!$G$160:$G$288</c:f>
              <c:numCache>
                <c:formatCode>0.0</c:formatCode>
                <c:ptCount val="129"/>
                <c:pt idx="0">
                  <c:v>0.884317155277206</c:v>
                </c:pt>
                <c:pt idx="1">
                  <c:v>0.94327163229568656</c:v>
                </c:pt>
                <c:pt idx="2">
                  <c:v>1.0022261093141669</c:v>
                </c:pt>
                <c:pt idx="3">
                  <c:v>1.0033107325789146</c:v>
                </c:pt>
                <c:pt idx="4">
                  <c:v>1.105625201476798</c:v>
                </c:pt>
                <c:pt idx="5">
                  <c:v>1.3094906744265595</c:v>
                </c:pt>
                <c:pt idx="6">
                  <c:v>1.6324349843742574</c:v>
                </c:pt>
                <c:pt idx="7">
                  <c:v>1.6882259700158817</c:v>
                </c:pt>
                <c:pt idx="8">
                  <c:v>1.3987443829555972</c:v>
                </c:pt>
                <c:pt idx="9">
                  <c:v>1.6883993122835812</c:v>
                </c:pt>
                <c:pt idx="10">
                  <c:v>1.9610211938237518</c:v>
                </c:pt>
                <c:pt idx="11">
                  <c:v>2.288634320989956</c:v>
                </c:pt>
                <c:pt idx="12">
                  <c:v>2.549427697892316</c:v>
                </c:pt>
                <c:pt idx="13">
                  <c:v>2.6618003248145525</c:v>
                </c:pt>
                <c:pt idx="14">
                  <c:v>2.8438249994589251</c:v>
                </c:pt>
                <c:pt idx="15">
                  <c:v>2.8937857448090432</c:v>
                </c:pt>
                <c:pt idx="16">
                  <c:v>3.0537399713123272</c:v>
                </c:pt>
                <c:pt idx="17">
                  <c:v>2.7687417865028348</c:v>
                </c:pt>
                <c:pt idx="18">
                  <c:v>2.3988769099026559</c:v>
                </c:pt>
                <c:pt idx="19">
                  <c:v>2.4609861750730357</c:v>
                </c:pt>
                <c:pt idx="20">
                  <c:v>2.4412788224847235</c:v>
                </c:pt>
                <c:pt idx="21">
                  <c:v>2.2547800000000002</c:v>
                </c:pt>
                <c:pt idx="22">
                  <c:v>2.0110199999999998</c:v>
                </c:pt>
                <c:pt idx="23">
                  <c:v>1.724602</c:v>
                </c:pt>
                <c:pt idx="24">
                  <c:v>1.4658726</c:v>
                </c:pt>
                <c:pt idx="25">
                  <c:v>1.383426</c:v>
                </c:pt>
                <c:pt idx="26">
                  <c:v>1.2329999999999999</c:v>
                </c:pt>
                <c:pt idx="27">
                  <c:v>1.2878000000000001</c:v>
                </c:pt>
                <c:pt idx="28">
                  <c:v>1.1000000000000001</c:v>
                </c:pt>
                <c:pt idx="29">
                  <c:v>1.0685999999999998</c:v>
                </c:pt>
                <c:pt idx="30">
                  <c:v>1.04942</c:v>
                </c:pt>
                <c:pt idx="31">
                  <c:v>1.0411999999999999</c:v>
                </c:pt>
                <c:pt idx="32">
                  <c:v>1.2192999999999998</c:v>
                </c:pt>
                <c:pt idx="33">
                  <c:v>1.0795599999999999</c:v>
                </c:pt>
                <c:pt idx="34">
                  <c:v>1.0138</c:v>
                </c:pt>
                <c:pt idx="35">
                  <c:v>1.20834</c:v>
                </c:pt>
                <c:pt idx="36">
                  <c:v>1.1781999999999999</c:v>
                </c:pt>
                <c:pt idx="37">
                  <c:v>1.1234</c:v>
                </c:pt>
                <c:pt idx="38">
                  <c:v>1.0959999999999999</c:v>
                </c:pt>
                <c:pt idx="39">
                  <c:v>1.0411999999999999</c:v>
                </c:pt>
                <c:pt idx="40">
                  <c:v>1.1508</c:v>
                </c:pt>
                <c:pt idx="41">
                  <c:v>1.5891999999999999</c:v>
                </c:pt>
                <c:pt idx="42">
                  <c:v>1.8357999999999999</c:v>
                </c:pt>
                <c:pt idx="43">
                  <c:v>1.6166</c:v>
                </c:pt>
                <c:pt idx="44">
                  <c:v>1.5618000000000001</c:v>
                </c:pt>
                <c:pt idx="45">
                  <c:v>1.6138828762285449</c:v>
                </c:pt>
                <c:pt idx="46">
                  <c:v>1.8104</c:v>
                </c:pt>
                <c:pt idx="47">
                  <c:v>1.8688</c:v>
                </c:pt>
                <c:pt idx="48">
                  <c:v>1.8454400000000002</c:v>
                </c:pt>
                <c:pt idx="49">
                  <c:v>1.7484282</c:v>
                </c:pt>
                <c:pt idx="50">
                  <c:v>1.9406312999999997</c:v>
                </c:pt>
                <c:pt idx="51">
                  <c:v>1.8600299999999999</c:v>
                </c:pt>
                <c:pt idx="52">
                  <c:v>1.8290295000000001</c:v>
                </c:pt>
                <c:pt idx="53">
                  <c:v>1.4570235</c:v>
                </c:pt>
                <c:pt idx="54">
                  <c:v>1.1470185000000002</c:v>
                </c:pt>
                <c:pt idx="55">
                  <c:v>1.3330214999999999</c:v>
                </c:pt>
                <c:pt idx="56">
                  <c:v>1.28652075</c:v>
                </c:pt>
                <c:pt idx="57">
                  <c:v>1.4880239999999998</c:v>
                </c:pt>
                <c:pt idx="58">
                  <c:v>1.3950225000000001</c:v>
                </c:pt>
                <c:pt idx="59">
                  <c:v>1.3020210000000001</c:v>
                </c:pt>
                <c:pt idx="60">
                  <c:v>1.374838</c:v>
                </c:pt>
                <c:pt idx="61">
                  <c:v>1.56162</c:v>
                </c:pt>
                <c:pt idx="62">
                  <c:v>1.5309999999999999</c:v>
                </c:pt>
                <c:pt idx="63">
                  <c:v>1.2248000000000001</c:v>
                </c:pt>
                <c:pt idx="64">
                  <c:v>1.04108</c:v>
                </c:pt>
                <c:pt idx="65">
                  <c:v>1.19418</c:v>
                </c:pt>
                <c:pt idx="66">
                  <c:v>1.62286</c:v>
                </c:pt>
                <c:pt idx="67">
                  <c:v>1.77596</c:v>
                </c:pt>
                <c:pt idx="68">
                  <c:v>1.77596</c:v>
                </c:pt>
                <c:pt idx="69">
                  <c:v>1.6840999999999999</c:v>
                </c:pt>
                <c:pt idx="70">
                  <c:v>1.8065800000000001</c:v>
                </c:pt>
                <c:pt idx="71">
                  <c:v>1.77596</c:v>
                </c:pt>
                <c:pt idx="72">
                  <c:v>1.9398</c:v>
                </c:pt>
                <c:pt idx="73">
                  <c:v>2.1623999999999999</c:v>
                </c:pt>
                <c:pt idx="74">
                  <c:v>2.3532000000000002</c:v>
                </c:pt>
                <c:pt idx="75">
                  <c:v>2.9574000000000003</c:v>
                </c:pt>
                <c:pt idx="76">
                  <c:v>2.9256000000000002</c:v>
                </c:pt>
                <c:pt idx="77">
                  <c:v>2.6743799999999998</c:v>
                </c:pt>
                <c:pt idx="78">
                  <c:v>2.239992</c:v>
                </c:pt>
                <c:pt idx="79">
                  <c:v>2.4943920000000004</c:v>
                </c:pt>
                <c:pt idx="80">
                  <c:v>2.49629682</c:v>
                </c:pt>
                <c:pt idx="81">
                  <c:v>2.64</c:v>
                </c:pt>
                <c:pt idx="82">
                  <c:v>2.3849999999999998</c:v>
                </c:pt>
                <c:pt idx="83">
                  <c:v>2.3849999999999998</c:v>
                </c:pt>
                <c:pt idx="84">
                  <c:v>2.4803999999999999</c:v>
                </c:pt>
                <c:pt idx="85">
                  <c:v>2.0352000000000001</c:v>
                </c:pt>
                <c:pt idx="86">
                  <c:v>2.0034000000000001</c:v>
                </c:pt>
                <c:pt idx="87">
                  <c:v>1.9398</c:v>
                </c:pt>
                <c:pt idx="88">
                  <c:v>2.1305999999999998</c:v>
                </c:pt>
                <c:pt idx="89">
                  <c:v>2.0987999999999998</c:v>
                </c:pt>
                <c:pt idx="90">
                  <c:v>2.0987999999999998</c:v>
                </c:pt>
                <c:pt idx="91">
                  <c:v>1.6536000000000002</c:v>
                </c:pt>
                <c:pt idx="92">
                  <c:v>1.5263999999999998</c:v>
                </c:pt>
                <c:pt idx="93">
                  <c:v>1.2084000000000001</c:v>
                </c:pt>
                <c:pt idx="94">
                  <c:v>1.1448</c:v>
                </c:pt>
                <c:pt idx="95">
                  <c:v>1.272</c:v>
                </c:pt>
                <c:pt idx="96">
                  <c:v>1.3356000000000001</c:v>
                </c:pt>
                <c:pt idx="97">
                  <c:v>1.431</c:v>
                </c:pt>
                <c:pt idx="98">
                  <c:v>1.113</c:v>
                </c:pt>
                <c:pt idx="99">
                  <c:v>1.09161</c:v>
                </c:pt>
                <c:pt idx="100">
                  <c:v>1.2175649999999998</c:v>
                </c:pt>
                <c:pt idx="101">
                  <c:v>1.2875399999999999</c:v>
                </c:pt>
                <c:pt idx="102">
                  <c:v>1.3435199999999998</c:v>
                </c:pt>
                <c:pt idx="103">
                  <c:v>1.5674399999999997</c:v>
                </c:pt>
                <c:pt idx="104">
                  <c:v>1.6794</c:v>
                </c:pt>
                <c:pt idx="105">
                  <c:v>1.9033199999999999</c:v>
                </c:pt>
                <c:pt idx="106">
                  <c:v>1.9313100000000001</c:v>
                </c:pt>
                <c:pt idx="107">
                  <c:v>1.8473399999999998</c:v>
                </c:pt>
                <c:pt idx="108">
                  <c:v>1.841936392</c:v>
                </c:pt>
                <c:pt idx="109">
                  <c:v>1.8264069627640001</c:v>
                </c:pt>
                <c:pt idx="110">
                  <c:v>1.8101788680000002</c:v>
                </c:pt>
                <c:pt idx="111">
                  <c:v>1.7946526145164001</c:v>
                </c:pt>
                <c:pt idx="112">
                  <c:v>1.540239914</c:v>
                </c:pt>
                <c:pt idx="113">
                  <c:v>1.6</c:v>
                </c:pt>
                <c:pt idx="114">
                  <c:v>1.66727001</c:v>
                </c:pt>
                <c:pt idx="115">
                  <c:v>1.7307850580000002</c:v>
                </c:pt>
                <c:pt idx="116">
                  <c:v>1.74666382</c:v>
                </c:pt>
                <c:pt idx="117">
                  <c:v>1.5561186760000001</c:v>
                </c:pt>
                <c:pt idx="118">
                  <c:v>1.5561186760000001</c:v>
                </c:pt>
                <c:pt idx="119">
                  <c:v>1.2544221980000001</c:v>
                </c:pt>
                <c:pt idx="120">
                  <c:v>1.4189500000000002</c:v>
                </c:pt>
                <c:pt idx="121">
                  <c:v>1.534</c:v>
                </c:pt>
                <c:pt idx="122">
                  <c:v>1.4189500000000002</c:v>
                </c:pt>
                <c:pt idx="123">
                  <c:v>1.3806</c:v>
                </c:pt>
                <c:pt idx="124">
                  <c:v>1.26555</c:v>
                </c:pt>
                <c:pt idx="125">
                  <c:v>0.88205</c:v>
                </c:pt>
                <c:pt idx="126">
                  <c:v>0.65195000000000003</c:v>
                </c:pt>
                <c:pt idx="127">
                  <c:v>0.61360000000000003</c:v>
                </c:pt>
                <c:pt idx="128">
                  <c:v>0.38350000000000001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D-4131-BDC9-6924BAAE9213}"/>
            </c:ext>
          </c:extLst>
        </c:ser>
        <c:ser>
          <c:idx val="2"/>
          <c:order val="2"/>
          <c:tx>
            <c:strRef>
              <c:f>'data (2)'!$E$2</c:f>
              <c:strCache>
                <c:ptCount val="1"/>
                <c:pt idx="0">
                  <c:v>Хизматрасонӣ</c:v>
                </c:pt>
              </c:strCache>
            </c:strRef>
          </c:tx>
          <c:spPr>
            <a:solidFill>
              <a:srgbClr val="9CD3EF"/>
            </a:solidFill>
          </c:spPr>
          <c:invertIfNegative val="0"/>
          <c:cat>
            <c:numRef>
              <c:f>'data (2)'!$A$160:$A$288</c:f>
              <c:numCache>
                <c:formatCode>mmm/yy;@</c:formatCode>
                <c:ptCount val="12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'data (2)'!$H$160:$H$288</c:f>
              <c:numCache>
                <c:formatCode>0.0</c:formatCode>
                <c:ptCount val="129"/>
                <c:pt idx="0">
                  <c:v>0.86534228830827009</c:v>
                </c:pt>
                <c:pt idx="1">
                  <c:v>7.2111857359022494E-2</c:v>
                </c:pt>
                <c:pt idx="2">
                  <c:v>4.3267114415413498E-2</c:v>
                </c:pt>
                <c:pt idx="3">
                  <c:v>0.44430005717426369</c:v>
                </c:pt>
                <c:pt idx="4">
                  <c:v>0.52383307332808304</c:v>
                </c:pt>
                <c:pt idx="5">
                  <c:v>1.0103969318745993</c:v>
                </c:pt>
                <c:pt idx="6">
                  <c:v>0.68995245957229301</c:v>
                </c:pt>
                <c:pt idx="7">
                  <c:v>1.2128695049903031E-2</c:v>
                </c:pt>
                <c:pt idx="8">
                  <c:v>0.41806170222364059</c:v>
                </c:pt>
                <c:pt idx="9">
                  <c:v>0.42253440661605218</c:v>
                </c:pt>
                <c:pt idx="10">
                  <c:v>0.38832269968181543</c:v>
                </c:pt>
                <c:pt idx="11">
                  <c:v>0.33496685157078565</c:v>
                </c:pt>
                <c:pt idx="12">
                  <c:v>0.60148608593872643</c:v>
                </c:pt>
                <c:pt idx="13">
                  <c:v>0.64258398893229152</c:v>
                </c:pt>
                <c:pt idx="14">
                  <c:v>0.66312886608556243</c:v>
                </c:pt>
                <c:pt idx="15">
                  <c:v>0.66757003123070258</c:v>
                </c:pt>
                <c:pt idx="16">
                  <c:v>0.69883611925719369</c:v>
                </c:pt>
                <c:pt idx="17">
                  <c:v>0.41543307834241711</c:v>
                </c:pt>
                <c:pt idx="18">
                  <c:v>0.62877457615346311</c:v>
                </c:pt>
                <c:pt idx="19">
                  <c:v>0.89688887647405879</c:v>
                </c:pt>
                <c:pt idx="20">
                  <c:v>0.9877389702580982</c:v>
                </c:pt>
                <c:pt idx="21">
                  <c:v>0.62304000000000004</c:v>
                </c:pt>
                <c:pt idx="22">
                  <c:v>0.7646400000000001</c:v>
                </c:pt>
                <c:pt idx="23">
                  <c:v>0.64144800000000002</c:v>
                </c:pt>
                <c:pt idx="24">
                  <c:v>0.67338520000000002</c:v>
                </c:pt>
                <c:pt idx="25">
                  <c:v>0.84952000000000016</c:v>
                </c:pt>
                <c:pt idx="26">
                  <c:v>0.90280000000000005</c:v>
                </c:pt>
                <c:pt idx="27">
                  <c:v>0.9323999999999999</c:v>
                </c:pt>
                <c:pt idx="28">
                  <c:v>0.8</c:v>
                </c:pt>
                <c:pt idx="29">
                  <c:v>0.88800000000000012</c:v>
                </c:pt>
                <c:pt idx="30">
                  <c:v>0.84063999999999994</c:v>
                </c:pt>
                <c:pt idx="31">
                  <c:v>0.79920000000000013</c:v>
                </c:pt>
                <c:pt idx="32">
                  <c:v>0.73408000000000007</c:v>
                </c:pt>
                <c:pt idx="33">
                  <c:v>1.25356</c:v>
                </c:pt>
                <c:pt idx="34">
                  <c:v>0.79920000000000013</c:v>
                </c:pt>
                <c:pt idx="35">
                  <c:v>1.1410800000000001</c:v>
                </c:pt>
                <c:pt idx="36">
                  <c:v>1.1692000000000002</c:v>
                </c:pt>
                <c:pt idx="37">
                  <c:v>0.89836000000000016</c:v>
                </c:pt>
                <c:pt idx="38">
                  <c:v>0.74</c:v>
                </c:pt>
                <c:pt idx="39">
                  <c:v>0.66600000000000004</c:v>
                </c:pt>
                <c:pt idx="40">
                  <c:v>0.6956</c:v>
                </c:pt>
                <c:pt idx="41">
                  <c:v>1.0804</c:v>
                </c:pt>
                <c:pt idx="42">
                  <c:v>1.4059999999999999</c:v>
                </c:pt>
                <c:pt idx="43">
                  <c:v>1.1840000000000002</c:v>
                </c:pt>
                <c:pt idx="44">
                  <c:v>0.63639999999999997</c:v>
                </c:pt>
                <c:pt idx="45">
                  <c:v>0.47571999130933612</c:v>
                </c:pt>
                <c:pt idx="46">
                  <c:v>1.0251000000000001</c:v>
                </c:pt>
                <c:pt idx="47">
                  <c:v>0.74970000000000014</c:v>
                </c:pt>
                <c:pt idx="48">
                  <c:v>0.32283000000000001</c:v>
                </c:pt>
                <c:pt idx="49">
                  <c:v>0.48296212999999993</c:v>
                </c:pt>
                <c:pt idx="50">
                  <c:v>0.51845135999999992</c:v>
                </c:pt>
                <c:pt idx="51">
                  <c:v>0.50919329999999996</c:v>
                </c:pt>
                <c:pt idx="52">
                  <c:v>0.52462339999999996</c:v>
                </c:pt>
                <c:pt idx="53">
                  <c:v>0.2005913</c:v>
                </c:pt>
                <c:pt idx="54">
                  <c:v>-0.28545684999999998</c:v>
                </c:pt>
                <c:pt idx="55">
                  <c:v>-0.2314515</c:v>
                </c:pt>
                <c:pt idx="56">
                  <c:v>0.56782767999999995</c:v>
                </c:pt>
                <c:pt idx="57">
                  <c:v>0.70824158999999998</c:v>
                </c:pt>
                <c:pt idx="58">
                  <c:v>0.57091369999999997</c:v>
                </c:pt>
                <c:pt idx="59">
                  <c:v>0.84865550000000001</c:v>
                </c:pt>
                <c:pt idx="60">
                  <c:v>0.84302399999999988</c:v>
                </c:pt>
                <c:pt idx="61">
                  <c:v>0.78743999999999981</c:v>
                </c:pt>
                <c:pt idx="62">
                  <c:v>0.72567999999999999</c:v>
                </c:pt>
                <c:pt idx="63">
                  <c:v>0.58672000000000002</c:v>
                </c:pt>
                <c:pt idx="64">
                  <c:v>0.54039999999999999</c:v>
                </c:pt>
                <c:pt idx="65">
                  <c:v>0.78743999999999981</c:v>
                </c:pt>
                <c:pt idx="66">
                  <c:v>1.0344799999999998</c:v>
                </c:pt>
                <c:pt idx="67">
                  <c:v>0.88007999999999997</c:v>
                </c:pt>
                <c:pt idx="68">
                  <c:v>0.78743999999999981</c:v>
                </c:pt>
                <c:pt idx="69">
                  <c:v>0.72567999999999999</c:v>
                </c:pt>
                <c:pt idx="70">
                  <c:v>0.72567999999999999</c:v>
                </c:pt>
                <c:pt idx="71">
                  <c:v>0.61759999999999993</c:v>
                </c:pt>
                <c:pt idx="72">
                  <c:v>0.63459999999999994</c:v>
                </c:pt>
                <c:pt idx="73">
                  <c:v>0.58449999999999991</c:v>
                </c:pt>
                <c:pt idx="74">
                  <c:v>0.75149999999999995</c:v>
                </c:pt>
                <c:pt idx="75">
                  <c:v>0.88509999999999989</c:v>
                </c:pt>
                <c:pt idx="76">
                  <c:v>1.0521</c:v>
                </c:pt>
                <c:pt idx="77">
                  <c:v>0.85504000000000002</c:v>
                </c:pt>
                <c:pt idx="78">
                  <c:v>0.65864800000000001</c:v>
                </c:pt>
                <c:pt idx="79">
                  <c:v>1.0854999999999999</c:v>
                </c:pt>
                <c:pt idx="80">
                  <c:v>1.561283</c:v>
                </c:pt>
                <c:pt idx="81">
                  <c:v>1.64</c:v>
                </c:pt>
                <c:pt idx="82">
                  <c:v>1.9706000000000001</c:v>
                </c:pt>
                <c:pt idx="83">
                  <c:v>1.8871</c:v>
                </c:pt>
                <c:pt idx="84">
                  <c:v>1.9204999999999999</c:v>
                </c:pt>
                <c:pt idx="85">
                  <c:v>1.8536999999999997</c:v>
                </c:pt>
                <c:pt idx="86">
                  <c:v>1.6533000000000002</c:v>
                </c:pt>
                <c:pt idx="87">
                  <c:v>1.6032</c:v>
                </c:pt>
                <c:pt idx="88">
                  <c:v>1.5697999999999999</c:v>
                </c:pt>
                <c:pt idx="89">
                  <c:v>1.4028</c:v>
                </c:pt>
                <c:pt idx="90">
                  <c:v>1.3026</c:v>
                </c:pt>
                <c:pt idx="91">
                  <c:v>0.76819999999999988</c:v>
                </c:pt>
                <c:pt idx="92">
                  <c:v>0.20039999999999999</c:v>
                </c:pt>
                <c:pt idx="93">
                  <c:v>0.81830000000000003</c:v>
                </c:pt>
                <c:pt idx="94">
                  <c:v>0.40079999999999999</c:v>
                </c:pt>
                <c:pt idx="95">
                  <c:v>0.31729999999999997</c:v>
                </c:pt>
                <c:pt idx="96">
                  <c:v>0.30059999999999998</c:v>
                </c:pt>
                <c:pt idx="97">
                  <c:v>0.35070000000000001</c:v>
                </c:pt>
                <c:pt idx="98">
                  <c:v>0.34234999999999993</c:v>
                </c:pt>
                <c:pt idx="99">
                  <c:v>0.45108000000000004</c:v>
                </c:pt>
                <c:pt idx="100">
                  <c:v>0.50478000000000001</c:v>
                </c:pt>
                <c:pt idx="101">
                  <c:v>0.57996000000000003</c:v>
                </c:pt>
                <c:pt idx="102">
                  <c:v>0.51551999999999998</c:v>
                </c:pt>
                <c:pt idx="103">
                  <c:v>0.62292000000000003</c:v>
                </c:pt>
                <c:pt idx="104">
                  <c:v>0.77328000000000008</c:v>
                </c:pt>
                <c:pt idx="105">
                  <c:v>2.1480000000000003E-2</c:v>
                </c:pt>
                <c:pt idx="106">
                  <c:v>0.12887999999999999</c:v>
                </c:pt>
                <c:pt idx="107">
                  <c:v>0.25775999999999999</c:v>
                </c:pt>
                <c:pt idx="108">
                  <c:v>0.57885330000000002</c:v>
                </c:pt>
                <c:pt idx="109">
                  <c:v>0.60800821121000004</c:v>
                </c:pt>
                <c:pt idx="110">
                  <c:v>0.87792750499999994</c:v>
                </c:pt>
                <c:pt idx="111">
                  <c:v>0.91673209367210007</c:v>
                </c:pt>
                <c:pt idx="112">
                  <c:v>0.94546039000000004</c:v>
                </c:pt>
                <c:pt idx="113">
                  <c:v>1.0710715561000002</c:v>
                </c:pt>
                <c:pt idx="114">
                  <c:v>1.1480590450000001</c:v>
                </c:pt>
                <c:pt idx="115">
                  <c:v>1.1962968200000001</c:v>
                </c:pt>
                <c:pt idx="116">
                  <c:v>1.0419359400000001</c:v>
                </c:pt>
                <c:pt idx="117">
                  <c:v>1.00334572</c:v>
                </c:pt>
                <c:pt idx="118">
                  <c:v>0.96475549999999999</c:v>
                </c:pt>
                <c:pt idx="119">
                  <c:v>0.92616527999999998</c:v>
                </c:pt>
                <c:pt idx="120">
                  <c:v>0.48100000000000004</c:v>
                </c:pt>
                <c:pt idx="121">
                  <c:v>0.52</c:v>
                </c:pt>
                <c:pt idx="122">
                  <c:v>0.42899999999999999</c:v>
                </c:pt>
                <c:pt idx="123">
                  <c:v>0.67600000000000005</c:v>
                </c:pt>
                <c:pt idx="124">
                  <c:v>0.67600000000000005</c:v>
                </c:pt>
                <c:pt idx="125">
                  <c:v>0.54600000000000004</c:v>
                </c:pt>
                <c:pt idx="126">
                  <c:v>0.53299999999999992</c:v>
                </c:pt>
                <c:pt idx="127">
                  <c:v>0.50700000000000001</c:v>
                </c:pt>
                <c:pt idx="128">
                  <c:v>0.68899999999999995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D-4131-BDC9-6924BAAE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172713088"/>
        <c:axId val="172714624"/>
      </c:barChart>
      <c:lineChart>
        <c:grouping val="standard"/>
        <c:varyColors val="0"/>
        <c:ser>
          <c:idx val="3"/>
          <c:order val="3"/>
          <c:tx>
            <c:strRef>
              <c:f>'data (2)'!$J$1</c:f>
              <c:strCache>
                <c:ptCount val="1"/>
                <c:pt idx="0">
                  <c:v>ТАВАРРУМ</c:v>
                </c:pt>
              </c:strCache>
            </c:strRef>
          </c:tx>
          <c:spPr>
            <a:ln w="22225">
              <a:solidFill>
                <a:srgbClr val="515A6B"/>
              </a:solidFill>
              <a:prstDash val="sysDash"/>
            </a:ln>
          </c:spPr>
          <c:marker>
            <c:symbol val="none"/>
          </c:marker>
          <c:dLbls>
            <c:dLbl>
              <c:idx val="23"/>
              <c:layout>
                <c:manualLayout>
                  <c:x val="-1.624125434030553E-2"/>
                  <c:y val="-4.5204985030149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4CA6D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100" b="1" dirty="0">
                        <a:solidFill>
                          <a:schemeClr val="accent1"/>
                        </a:solidFill>
                      </a:rPr>
                      <a:t>6.1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1B-41DD-A394-FA9665D2D64D}"/>
                </c:ext>
              </c:extLst>
            </c:dLbl>
            <c:dLbl>
              <c:idx val="35"/>
              <c:layout>
                <c:manualLayout>
                  <c:x val="-1.624125434030553E-2"/>
                  <c:y val="-5.123231636750294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6.7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1B-41DD-A394-FA9665D2D64D}"/>
                </c:ext>
              </c:extLst>
            </c:dLbl>
            <c:dLbl>
              <c:idx val="47"/>
              <c:layout>
                <c:manualLayout>
                  <c:x val="-2.7582084646826554E-2"/>
                  <c:y val="-7.285866647507899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5.4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1B-41DD-A394-FA9665D2D64D}"/>
                </c:ext>
              </c:extLst>
            </c:dLbl>
            <c:dLbl>
              <c:idx val="59"/>
              <c:layout>
                <c:manualLayout>
                  <c:x val="-1.9989236111145267E-2"/>
                  <c:y val="-4.520498503014970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8.0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41B-41DD-A394-FA9665D2D64D}"/>
                </c:ext>
              </c:extLst>
            </c:dLbl>
            <c:dLbl>
              <c:idx val="68"/>
              <c:layout>
                <c:manualLayout>
                  <c:x val="9.3435079874274983E-3"/>
                  <c:y val="-0.2146336689834743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9.4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1D-4131-BDC9-6924BAAE9213}"/>
                </c:ext>
              </c:extLst>
            </c:dLbl>
            <c:dLbl>
              <c:idx val="83"/>
              <c:layout>
                <c:manualLayout>
                  <c:x val="-2.5431716868724724E-3"/>
                  <c:y val="-5.795422262001446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4CA6D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200" dirty="0"/>
                      <a:t>8,0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40740740740744E-2"/>
                      <c:h val="6.04254486311593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D49-4B02-8EE4-16CD59FC4CB7}"/>
                </c:ext>
              </c:extLst>
            </c:dLbl>
            <c:dLbl>
              <c:idx val="95"/>
              <c:layout>
                <c:manualLayout>
                  <c:x val="-8.8183421516754845E-3"/>
                  <c:y val="-5.663400054181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C1-4601-9BA7-872CEBFDBE8E}"/>
                </c:ext>
              </c:extLst>
            </c:dLbl>
            <c:dLbl>
              <c:idx val="107"/>
              <c:layout>
                <c:manualLayout>
                  <c:x val="-1.7636684303350969E-2"/>
                  <c:y val="-6.9219325421255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BE-4FF3-9419-FC4934CF22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4CA6D3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(2)'!$A$160:$A$288</c:f>
              <c:numCache>
                <c:formatCode>mmm/yy;@</c:formatCode>
                <c:ptCount val="12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</c:numCache>
            </c:numRef>
          </c:cat>
          <c:val>
            <c:numRef>
              <c:f>'data (2)'!$I$160:$I$288</c:f>
              <c:numCache>
                <c:formatCode>0.0</c:formatCode>
                <c:ptCount val="129"/>
                <c:pt idx="0">
                  <c:v>7.5279786085773637</c:v>
                </c:pt>
                <c:pt idx="1">
                  <c:v>6.6254020964429481</c:v>
                </c:pt>
                <c:pt idx="2">
                  <c:v>6.4311110862462906</c:v>
                </c:pt>
                <c:pt idx="3">
                  <c:v>5.7992639886086472</c:v>
                </c:pt>
                <c:pt idx="4">
                  <c:v>5.5241553191020261</c:v>
                </c:pt>
                <c:pt idx="5">
                  <c:v>5.5324580848776996</c:v>
                </c:pt>
                <c:pt idx="6">
                  <c:v>5.3237201717737745</c:v>
                </c:pt>
                <c:pt idx="7">
                  <c:v>5.0334521335264979</c:v>
                </c:pt>
                <c:pt idx="8">
                  <c:v>5.1912422842395509</c:v>
                </c:pt>
                <c:pt idx="9">
                  <c:v>5.2727285035583202</c:v>
                </c:pt>
                <c:pt idx="10">
                  <c:v>5.1587383955921551</c:v>
                </c:pt>
                <c:pt idx="11">
                  <c:v>5.0536492572659268</c:v>
                </c:pt>
                <c:pt idx="12">
                  <c:v>5.9843275037016932</c:v>
                </c:pt>
                <c:pt idx="13">
                  <c:v>6.394046803246705</c:v>
                </c:pt>
                <c:pt idx="14">
                  <c:v>5.7183057196381997</c:v>
                </c:pt>
                <c:pt idx="15">
                  <c:v>5.4596727035766657</c:v>
                </c:pt>
                <c:pt idx="16">
                  <c:v>5.3662309397311718</c:v>
                </c:pt>
                <c:pt idx="17">
                  <c:v>5.5614393961165689</c:v>
                </c:pt>
                <c:pt idx="18">
                  <c:v>6.0389899403564051</c:v>
                </c:pt>
                <c:pt idx="19">
                  <c:v>6.3808525286652227</c:v>
                </c:pt>
                <c:pt idx="20">
                  <c:v>6.4230046147735234</c:v>
                </c:pt>
                <c:pt idx="21">
                  <c:v>6.0892800000000005</c:v>
                </c:pt>
                <c:pt idx="22">
                  <c:v>6.1532299999999989</c:v>
                </c:pt>
                <c:pt idx="23">
                  <c:v>6.1422840000000001</c:v>
                </c:pt>
                <c:pt idx="24">
                  <c:v>5.2604578000000002</c:v>
                </c:pt>
                <c:pt idx="25">
                  <c:v>5.9026680000000002</c:v>
                </c:pt>
                <c:pt idx="26">
                  <c:v>7.3377999999999988</c:v>
                </c:pt>
                <c:pt idx="27">
                  <c:v>8.1736000000000004</c:v>
                </c:pt>
                <c:pt idx="28">
                  <c:v>8.6999999999999993</c:v>
                </c:pt>
                <c:pt idx="29">
                  <c:v>9.0660000000000007</c:v>
                </c:pt>
                <c:pt idx="30">
                  <c:v>8.88964</c:v>
                </c:pt>
                <c:pt idx="31">
                  <c:v>7.6781999999999995</c:v>
                </c:pt>
                <c:pt idx="32">
                  <c:v>6.7392199999999995</c:v>
                </c:pt>
                <c:pt idx="33">
                  <c:v>7.0380400000000005</c:v>
                </c:pt>
                <c:pt idx="34">
                  <c:v>6.6681999999999997</c:v>
                </c:pt>
                <c:pt idx="35">
                  <c:v>6.67286</c:v>
                </c:pt>
                <c:pt idx="36">
                  <c:v>6.4512</c:v>
                </c:pt>
                <c:pt idx="37">
                  <c:v>5.2</c:v>
                </c:pt>
                <c:pt idx="38">
                  <c:v>2.4718</c:v>
                </c:pt>
                <c:pt idx="39">
                  <c:v>1.8805999999999998</c:v>
                </c:pt>
                <c:pt idx="40">
                  <c:v>1.7308000000000001</c:v>
                </c:pt>
                <c:pt idx="41">
                  <c:v>1.6292</c:v>
                </c:pt>
                <c:pt idx="42" formatCode="General">
                  <c:v>2.2999999999999998</c:v>
                </c:pt>
                <c:pt idx="43" formatCode="General">
                  <c:v>3.5</c:v>
                </c:pt>
                <c:pt idx="44">
                  <c:v>4.9725999999999999</c:v>
                </c:pt>
                <c:pt idx="45">
                  <c:v>5.3524752134708855</c:v>
                </c:pt>
                <c:pt idx="46">
                  <c:v>5.4994999999999994</c:v>
                </c:pt>
                <c:pt idx="47">
                  <c:v>5.3934999999999995</c:v>
                </c:pt>
                <c:pt idx="48">
                  <c:v>5.6</c:v>
                </c:pt>
                <c:pt idx="49">
                  <c:v>6.4044154300000002</c:v>
                </c:pt>
                <c:pt idx="50">
                  <c:v>7.7999119600000002</c:v>
                </c:pt>
                <c:pt idx="51">
                  <c:v>8.3153822999999996</c:v>
                </c:pt>
                <c:pt idx="52">
                  <c:v>8.8355018999999988</c:v>
                </c:pt>
                <c:pt idx="53">
                  <c:v>8.6751538000000004</c:v>
                </c:pt>
                <c:pt idx="54">
                  <c:v>8.3615616500000005</c:v>
                </c:pt>
                <c:pt idx="55">
                  <c:v>8.6547989999999988</c:v>
                </c:pt>
                <c:pt idx="56">
                  <c:v>8.0147834299999996</c:v>
                </c:pt>
                <c:pt idx="57">
                  <c:v>7.2799636900000007</c:v>
                </c:pt>
                <c:pt idx="58">
                  <c:v>7.4835432000000015</c:v>
                </c:pt>
                <c:pt idx="59">
                  <c:v>7.9896975000000001</c:v>
                </c:pt>
                <c:pt idx="60">
                  <c:v>7.966800000000001</c:v>
                </c:pt>
                <c:pt idx="61">
                  <c:v>7.7420600000000004</c:v>
                </c:pt>
                <c:pt idx="62">
                  <c:v>9.2675800000000006</c:v>
                </c:pt>
                <c:pt idx="63">
                  <c:v>10.602110000000001</c:v>
                </c:pt>
                <c:pt idx="64">
                  <c:v>9.9945600000000017</c:v>
                </c:pt>
                <c:pt idx="65">
                  <c:v>8.3992900000000006</c:v>
                </c:pt>
                <c:pt idx="66">
                  <c:v>7.7267600000000005</c:v>
                </c:pt>
                <c:pt idx="67">
                  <c:v>6.97044</c:v>
                </c:pt>
                <c:pt idx="68">
                  <c:v>6.6081500000000002</c:v>
                </c:pt>
                <c:pt idx="69">
                  <c:v>8.5038699999999992</c:v>
                </c:pt>
                <c:pt idx="70">
                  <c:v>9.7588800000000013</c:v>
                </c:pt>
                <c:pt idx="71">
                  <c:v>9.4044600000000003</c:v>
                </c:pt>
                <c:pt idx="72">
                  <c:v>9.3724000000000007</c:v>
                </c:pt>
                <c:pt idx="73">
                  <c:v>9.7508999999999997</c:v>
                </c:pt>
                <c:pt idx="74">
                  <c:v>9.9542000000000002</c:v>
                </c:pt>
                <c:pt idx="75">
                  <c:v>8.3744999999999994</c:v>
                </c:pt>
                <c:pt idx="76">
                  <c:v>8.5097000000000005</c:v>
                </c:pt>
                <c:pt idx="77">
                  <c:v>8.9523700000000002</c:v>
                </c:pt>
                <c:pt idx="78">
                  <c:v>9.0500059999999998</c:v>
                </c:pt>
                <c:pt idx="79">
                  <c:v>9.319052000000001</c:v>
                </c:pt>
                <c:pt idx="80">
                  <c:v>9.4392783199999997</c:v>
                </c:pt>
                <c:pt idx="81">
                  <c:v>8.7240000000000002</c:v>
                </c:pt>
                <c:pt idx="82">
                  <c:v>8.0121000000000002</c:v>
                </c:pt>
                <c:pt idx="83">
                  <c:v>8.0315999999999992</c:v>
                </c:pt>
                <c:pt idx="84">
                  <c:v>7.851399999999999</c:v>
                </c:pt>
                <c:pt idx="85">
                  <c:v>7.1334</c:v>
                </c:pt>
                <c:pt idx="86">
                  <c:v>7.3132000000000001</c:v>
                </c:pt>
                <c:pt idx="87">
                  <c:v>7.3025000000000002</c:v>
                </c:pt>
                <c:pt idx="88">
                  <c:v>7.5114000000000001</c:v>
                </c:pt>
                <c:pt idx="89">
                  <c:v>8.2911000000000001</c:v>
                </c:pt>
                <c:pt idx="90">
                  <c:v>8.2939000000000007</c:v>
                </c:pt>
                <c:pt idx="91">
                  <c:v>6.45425</c:v>
                </c:pt>
                <c:pt idx="92">
                  <c:v>5.7437999999999994</c:v>
                </c:pt>
                <c:pt idx="93">
                  <c:v>5.1681999999999997</c:v>
                </c:pt>
                <c:pt idx="94">
                  <c:v>4.5326000000000004</c:v>
                </c:pt>
                <c:pt idx="95">
                  <c:v>4.2467000000000006</c:v>
                </c:pt>
                <c:pt idx="96">
                  <c:v>4.3142000000000005</c:v>
                </c:pt>
                <c:pt idx="97">
                  <c:v>4.5369499999999992</c:v>
                </c:pt>
                <c:pt idx="98">
                  <c:v>3.6440999999999999</c:v>
                </c:pt>
                <c:pt idx="99">
                  <c:v>3.4123000000000001</c:v>
                </c:pt>
                <c:pt idx="100">
                  <c:v>2.4550299999999998</c:v>
                </c:pt>
                <c:pt idx="101">
                  <c:v>2.5243900000000004</c:v>
                </c:pt>
                <c:pt idx="102">
                  <c:v>2.4148699999999996</c:v>
                </c:pt>
                <c:pt idx="103">
                  <c:v>4.2620899999999988</c:v>
                </c:pt>
                <c:pt idx="104">
                  <c:v>5.2318299999999995</c:v>
                </c:pt>
                <c:pt idx="105">
                  <c:v>4.299710000000001</c:v>
                </c:pt>
                <c:pt idx="106">
                  <c:v>3.6266200000000004</c:v>
                </c:pt>
                <c:pt idx="107">
                  <c:v>3.8231199999999994</c:v>
                </c:pt>
                <c:pt idx="108">
                  <c:v>3.7913194400000001</c:v>
                </c:pt>
                <c:pt idx="109">
                  <c:v>3.6</c:v>
                </c:pt>
                <c:pt idx="110">
                  <c:v>3.6425824474999997</c:v>
                </c:pt>
                <c:pt idx="111">
                  <c:v>3.4</c:v>
                </c:pt>
                <c:pt idx="112">
                  <c:v>3.6359663425000002</c:v>
                </c:pt>
                <c:pt idx="113">
                  <c:v>3.5</c:v>
                </c:pt>
                <c:pt idx="114">
                  <c:v>3.4761201835</c:v>
                </c:pt>
                <c:pt idx="115">
                  <c:v>3.6368204975</c:v>
                </c:pt>
                <c:pt idx="116">
                  <c:v>3.3270221610000004</c:v>
                </c:pt>
                <c:pt idx="117">
                  <c:v>3.7831516710000002</c:v>
                </c:pt>
                <c:pt idx="118">
                  <c:v>4.1850888700000004</c:v>
                </c:pt>
                <c:pt idx="119">
                  <c:v>3.6392227098000003</c:v>
                </c:pt>
                <c:pt idx="120">
                  <c:v>3.5994099999999998</c:v>
                </c:pt>
                <c:pt idx="121">
                  <c:v>3.7291820000000002</c:v>
                </c:pt>
                <c:pt idx="122">
                  <c:v>3.4</c:v>
                </c:pt>
                <c:pt idx="123">
                  <c:v>3.7560600000000002</c:v>
                </c:pt>
                <c:pt idx="124">
                  <c:v>3.9323459999999999</c:v>
                </c:pt>
                <c:pt idx="125">
                  <c:v>3.6</c:v>
                </c:pt>
                <c:pt idx="126">
                  <c:v>3.5641940000000001</c:v>
                </c:pt>
                <c:pt idx="127">
                  <c:v>3.1599520000000001</c:v>
                </c:pt>
                <c:pt idx="128">
                  <c:v>2.820516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D-4131-BDC9-6924BAAE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13088"/>
        <c:axId val="172714624"/>
      </c:lineChart>
      <c:dateAx>
        <c:axId val="172713088"/>
        <c:scaling>
          <c:orientation val="minMax"/>
        </c:scaling>
        <c:delete val="0"/>
        <c:axPos val="b"/>
        <c:majorGridlines>
          <c:spPr>
            <a:ln w="3175">
              <a:solidFill>
                <a:srgbClr val="F0AF46"/>
              </a:solidFill>
              <a:prstDash val="dash"/>
            </a:ln>
          </c:spPr>
        </c:majorGridlines>
        <c:numFmt formatCode="\ yyyy" sourceLinked="0"/>
        <c:majorTickMark val="out"/>
        <c:minorTickMark val="in"/>
        <c:tickLblPos val="low"/>
        <c:spPr>
          <a:ln w="17145"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172714624"/>
        <c:crossesAt val="0"/>
        <c:auto val="1"/>
        <c:lblOffset val="0"/>
        <c:baseTimeUnit val="months"/>
        <c:majorUnit val="12"/>
        <c:majorTimeUnit val="months"/>
        <c:minorUnit val="6"/>
        <c:minorTimeUnit val="months"/>
      </c:dateAx>
      <c:valAx>
        <c:axId val="172714624"/>
        <c:scaling>
          <c:orientation val="minMax"/>
          <c:max val="12"/>
          <c:min val="-2"/>
        </c:scaling>
        <c:delete val="0"/>
        <c:axPos val="l"/>
        <c:numFmt formatCode="0" sourceLinked="0"/>
        <c:majorTickMark val="in"/>
        <c:minorTickMark val="none"/>
        <c:tickLblPos val="nextTo"/>
        <c:spPr>
          <a:ln w="18415"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200" b="0"/>
            </a:pPr>
            <a:endParaRPr lang="ru-RU"/>
          </a:p>
        </c:txPr>
        <c:crossAx val="172713088"/>
        <c:crosses val="autoZero"/>
        <c:crossBetween val="between"/>
        <c:majorUnit val="2"/>
        <c:minorUnit val="1"/>
      </c:valAx>
      <c:spPr>
        <a:noFill/>
        <a:ln w="18415">
          <a:noFill/>
        </a:ln>
      </c:spPr>
    </c:plotArea>
    <c:legend>
      <c:legendPos val="b"/>
      <c:legendEntry>
        <c:idx val="2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8110837997102213E-2"/>
          <c:y val="0"/>
          <c:w val="0.9718891529964524"/>
          <c:h val="0.11528755973907168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</a:ln>
  </c:spPr>
  <c:txPr>
    <a:bodyPr/>
    <a:lstStyle/>
    <a:p>
      <a:pPr>
        <a:defRPr sz="10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83137715373602E-2"/>
          <c:y val="3.9428614841102945E-2"/>
          <c:w val="0.86818006061750419"/>
          <c:h val="0.85136132712886825"/>
        </c:manualLayout>
      </c:layout>
      <c:lineChart>
        <c:grouping val="standard"/>
        <c:varyColors val="0"/>
        <c:ser>
          <c:idx val="0"/>
          <c:order val="0"/>
          <c:tx>
            <c:strRef>
              <c:f>'2018'!$D$3</c:f>
              <c:strCache>
                <c:ptCount val="1"/>
                <c:pt idx="0">
                  <c:v>Қарзҳо</c:v>
                </c:pt>
              </c:strCache>
            </c:strRef>
          </c:tx>
          <c:spPr>
            <a:ln w="19050">
              <a:solidFill>
                <a:srgbClr val="F0AF46"/>
              </a:solidFill>
            </a:ln>
          </c:spPr>
          <c:marker>
            <c:symbol val="none"/>
          </c:marker>
          <c:dLbls>
            <c:dLbl>
              <c:idx val="98"/>
              <c:layout>
                <c:manualLayout>
                  <c:x val="0.42223872728666079"/>
                  <c:y val="1.24003212687173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941055532945804E-2"/>
                      <c:h val="7.293386983857190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1EB-4383-96C5-9849B09E67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'2018'!$D$27:$D$191</c:f>
              <c:numCache>
                <c:formatCode>mmm\-yy</c:formatCode>
                <c:ptCount val="16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  <c:pt idx="150">
                  <c:v>45474</c:v>
                </c:pt>
                <c:pt idx="151">
                  <c:v>45505</c:v>
                </c:pt>
                <c:pt idx="152">
                  <c:v>45536</c:v>
                </c:pt>
                <c:pt idx="153">
                  <c:v>45566</c:v>
                </c:pt>
                <c:pt idx="154">
                  <c:v>45597</c:v>
                </c:pt>
                <c:pt idx="155">
                  <c:v>45627</c:v>
                </c:pt>
                <c:pt idx="156">
                  <c:v>45658</c:v>
                </c:pt>
                <c:pt idx="157">
                  <c:v>45689</c:v>
                </c:pt>
                <c:pt idx="158">
                  <c:v>45717</c:v>
                </c:pt>
                <c:pt idx="159">
                  <c:v>45748</c:v>
                </c:pt>
                <c:pt idx="160">
                  <c:v>45778</c:v>
                </c:pt>
                <c:pt idx="161">
                  <c:v>45809</c:v>
                </c:pt>
                <c:pt idx="162">
                  <c:v>45839</c:v>
                </c:pt>
                <c:pt idx="163">
                  <c:v>45870</c:v>
                </c:pt>
                <c:pt idx="164">
                  <c:v>45901</c:v>
                </c:pt>
              </c:numCache>
            </c:numRef>
          </c:cat>
          <c:val>
            <c:numRef>
              <c:f>'2018'!$F$27:$F$191</c:f>
              <c:numCache>
                <c:formatCode>0.0</c:formatCode>
                <c:ptCount val="165"/>
                <c:pt idx="0">
                  <c:v>24.431595969457447</c:v>
                </c:pt>
                <c:pt idx="1">
                  <c:v>21.857142934690472</c:v>
                </c:pt>
                <c:pt idx="2">
                  <c:v>19.290047277435193</c:v>
                </c:pt>
                <c:pt idx="3">
                  <c:v>4.3436576913455269</c:v>
                </c:pt>
                <c:pt idx="4">
                  <c:v>3.2309905093085689</c:v>
                </c:pt>
                <c:pt idx="5">
                  <c:v>4.201945470368301</c:v>
                </c:pt>
                <c:pt idx="6">
                  <c:v>6.5134213775950514</c:v>
                </c:pt>
                <c:pt idx="7">
                  <c:v>8.4245453224498306</c:v>
                </c:pt>
                <c:pt idx="8">
                  <c:v>9.8540180745706039</c:v>
                </c:pt>
                <c:pt idx="9">
                  <c:v>10.260326937185056</c:v>
                </c:pt>
                <c:pt idx="10">
                  <c:v>9.216658526584979</c:v>
                </c:pt>
                <c:pt idx="11">
                  <c:v>12.952065522984157</c:v>
                </c:pt>
                <c:pt idx="12">
                  <c:v>13.545614458229352</c:v>
                </c:pt>
                <c:pt idx="13">
                  <c:v>17.393914796924832</c:v>
                </c:pt>
                <c:pt idx="14">
                  <c:v>19.32332717199472</c:v>
                </c:pt>
                <c:pt idx="15">
                  <c:v>38.270420268400926</c:v>
                </c:pt>
                <c:pt idx="16">
                  <c:v>39.915235556129801</c:v>
                </c:pt>
                <c:pt idx="17">
                  <c:v>42.65216977679583</c:v>
                </c:pt>
                <c:pt idx="18">
                  <c:v>41.87820516292885</c:v>
                </c:pt>
                <c:pt idx="19">
                  <c:v>40.513518135167288</c:v>
                </c:pt>
                <c:pt idx="20">
                  <c:v>37.884633694724187</c:v>
                </c:pt>
                <c:pt idx="21">
                  <c:v>42.024881161771958</c:v>
                </c:pt>
                <c:pt idx="22">
                  <c:v>44.505401546604105</c:v>
                </c:pt>
                <c:pt idx="23">
                  <c:v>38.914797511880664</c:v>
                </c:pt>
                <c:pt idx="24">
                  <c:v>39.640151130020314</c:v>
                </c:pt>
                <c:pt idx="25">
                  <c:v>38.693790801268591</c:v>
                </c:pt>
                <c:pt idx="26">
                  <c:v>39.809887009629193</c:v>
                </c:pt>
                <c:pt idx="27">
                  <c:v>38.407956578392714</c:v>
                </c:pt>
                <c:pt idx="28">
                  <c:v>37.055452619591506</c:v>
                </c:pt>
                <c:pt idx="29">
                  <c:v>33.974555049810732</c:v>
                </c:pt>
                <c:pt idx="30">
                  <c:v>32.092730533445547</c:v>
                </c:pt>
                <c:pt idx="31">
                  <c:v>29.922547171316239</c:v>
                </c:pt>
                <c:pt idx="32">
                  <c:v>29.932391596886447</c:v>
                </c:pt>
                <c:pt idx="33">
                  <c:v>27.161239863465298</c:v>
                </c:pt>
                <c:pt idx="34">
                  <c:v>25.771642145367224</c:v>
                </c:pt>
                <c:pt idx="35">
                  <c:v>29.90581466004042</c:v>
                </c:pt>
                <c:pt idx="36">
                  <c:v>29.110558903567437</c:v>
                </c:pt>
                <c:pt idx="37">
                  <c:v>27.954334542963878</c:v>
                </c:pt>
                <c:pt idx="38">
                  <c:v>31.663371127766908</c:v>
                </c:pt>
                <c:pt idx="39">
                  <c:v>32.248320873273769</c:v>
                </c:pt>
                <c:pt idx="40">
                  <c:v>28.744732765875511</c:v>
                </c:pt>
                <c:pt idx="41">
                  <c:v>26.375779775255538</c:v>
                </c:pt>
                <c:pt idx="42">
                  <c:v>23.995468655905938</c:v>
                </c:pt>
                <c:pt idx="43">
                  <c:v>24.817305833536636</c:v>
                </c:pt>
                <c:pt idx="44">
                  <c:v>23.712192858485295</c:v>
                </c:pt>
                <c:pt idx="45">
                  <c:v>22.412172780367285</c:v>
                </c:pt>
                <c:pt idx="46">
                  <c:v>20.421270006798082</c:v>
                </c:pt>
                <c:pt idx="47">
                  <c:v>15.930019519669429</c:v>
                </c:pt>
                <c:pt idx="48">
                  <c:v>21.780895391908928</c:v>
                </c:pt>
                <c:pt idx="49">
                  <c:v>11.214210760268472</c:v>
                </c:pt>
                <c:pt idx="50">
                  <c:v>4.0453418716277554</c:v>
                </c:pt>
                <c:pt idx="51">
                  <c:v>-1.5789176153823092</c:v>
                </c:pt>
                <c:pt idx="52">
                  <c:v>-1.0478317224950189</c:v>
                </c:pt>
                <c:pt idx="53">
                  <c:v>-0.66794600984167118</c:v>
                </c:pt>
                <c:pt idx="54">
                  <c:v>-1.4990184767081161</c:v>
                </c:pt>
                <c:pt idx="55">
                  <c:v>-4.4159070105693132</c:v>
                </c:pt>
                <c:pt idx="56">
                  <c:v>-6.8336188693183004</c:v>
                </c:pt>
                <c:pt idx="57">
                  <c:v>-7.4497653435403919</c:v>
                </c:pt>
                <c:pt idx="58">
                  <c:v>-8.1484034996291257</c:v>
                </c:pt>
                <c:pt idx="59">
                  <c:v>-12.44625362337348</c:v>
                </c:pt>
                <c:pt idx="60">
                  <c:v>-19.581530658024946</c:v>
                </c:pt>
                <c:pt idx="61">
                  <c:v>-13.355208137997494</c:v>
                </c:pt>
                <c:pt idx="62">
                  <c:v>-10.949985630022823</c:v>
                </c:pt>
                <c:pt idx="63">
                  <c:v>-12.747818166438336</c:v>
                </c:pt>
                <c:pt idx="64">
                  <c:v>-11.923933070737064</c:v>
                </c:pt>
                <c:pt idx="65">
                  <c:v>-12.572403321628016</c:v>
                </c:pt>
                <c:pt idx="66">
                  <c:v>-13.585686608687524</c:v>
                </c:pt>
                <c:pt idx="67">
                  <c:v>-12.816599398869968</c:v>
                </c:pt>
                <c:pt idx="68">
                  <c:v>-12.859594802353456</c:v>
                </c:pt>
                <c:pt idx="69">
                  <c:v>-13.514017037461926</c:v>
                </c:pt>
                <c:pt idx="70">
                  <c:v>-14.460933245932722</c:v>
                </c:pt>
                <c:pt idx="71">
                  <c:v>-13.312820243609295</c:v>
                </c:pt>
                <c:pt idx="72">
                  <c:v>-11.881630354487214</c:v>
                </c:pt>
                <c:pt idx="73">
                  <c:v>-11.968347889646097</c:v>
                </c:pt>
                <c:pt idx="74">
                  <c:v>-16.316702001415379</c:v>
                </c:pt>
                <c:pt idx="75">
                  <c:v>-13.094319831604068</c:v>
                </c:pt>
                <c:pt idx="76">
                  <c:v>-12.920116170780389</c:v>
                </c:pt>
                <c:pt idx="77">
                  <c:v>-11.276542261551711</c:v>
                </c:pt>
                <c:pt idx="78">
                  <c:v>-8.1842046168643066</c:v>
                </c:pt>
                <c:pt idx="79">
                  <c:v>-7.4585474106389427</c:v>
                </c:pt>
                <c:pt idx="80">
                  <c:v>-6.1120574281156053</c:v>
                </c:pt>
                <c:pt idx="81">
                  <c:v>-4.2291166144551653</c:v>
                </c:pt>
                <c:pt idx="82">
                  <c:v>-1.5892744467455771</c:v>
                </c:pt>
                <c:pt idx="83">
                  <c:v>1.5441424271315185</c:v>
                </c:pt>
                <c:pt idx="84">
                  <c:v>2.3903803049539505</c:v>
                </c:pt>
                <c:pt idx="85">
                  <c:v>2.4036456764614087</c:v>
                </c:pt>
                <c:pt idx="86">
                  <c:v>7.8005406261464998</c:v>
                </c:pt>
                <c:pt idx="87">
                  <c:v>5.740252710142272</c:v>
                </c:pt>
                <c:pt idx="88">
                  <c:v>4.37490427937108</c:v>
                </c:pt>
                <c:pt idx="89">
                  <c:v>5.4105882562023595</c:v>
                </c:pt>
                <c:pt idx="90">
                  <c:v>6.0581338430339287</c:v>
                </c:pt>
                <c:pt idx="91">
                  <c:v>6.8549792097377491</c:v>
                </c:pt>
                <c:pt idx="92">
                  <c:v>6.9038964647049283</c:v>
                </c:pt>
                <c:pt idx="93">
                  <c:v>6.2183908045976892</c:v>
                </c:pt>
                <c:pt idx="94">
                  <c:v>7.4482758620689822</c:v>
                </c:pt>
                <c:pt idx="95">
                  <c:v>11.989474888456698</c:v>
                </c:pt>
                <c:pt idx="96">
                  <c:v>11.288992240975418</c:v>
                </c:pt>
                <c:pt idx="97">
                  <c:v>13.093388769589254</c:v>
                </c:pt>
                <c:pt idx="98">
                  <c:v>16.205206956646848</c:v>
                </c:pt>
                <c:pt idx="99">
                  <c:v>15.959768741393262</c:v>
                </c:pt>
                <c:pt idx="100">
                  <c:v>13.445285690527413</c:v>
                </c:pt>
                <c:pt idx="101">
                  <c:v>9.5467263570229335</c:v>
                </c:pt>
                <c:pt idx="102">
                  <c:v>10.24393406593407</c:v>
                </c:pt>
                <c:pt idx="103">
                  <c:v>10.049750000000017</c:v>
                </c:pt>
                <c:pt idx="104">
                  <c:v>12.615170546832701</c:v>
                </c:pt>
                <c:pt idx="105">
                  <c:v>11.919763531089728</c:v>
                </c:pt>
                <c:pt idx="106">
                  <c:v>13.386945193624285</c:v>
                </c:pt>
                <c:pt idx="107">
                  <c:v>12.017570742670358</c:v>
                </c:pt>
                <c:pt idx="108">
                  <c:v>12.920483183660011</c:v>
                </c:pt>
                <c:pt idx="109">
                  <c:v>13.502611087893285</c:v>
                </c:pt>
                <c:pt idx="110">
                  <c:v>9.1542229991316901</c:v>
                </c:pt>
                <c:pt idx="111">
                  <c:v>13.865582207818065</c:v>
                </c:pt>
                <c:pt idx="112">
                  <c:v>9.409372319309</c:v>
                </c:pt>
                <c:pt idx="113">
                  <c:v>13.547200653861879</c:v>
                </c:pt>
                <c:pt idx="114">
                  <c:v>12.552603128447032</c:v>
                </c:pt>
                <c:pt idx="115">
                  <c:v>13.180037052412146</c:v>
                </c:pt>
                <c:pt idx="116">
                  <c:v>11.211420834074133</c:v>
                </c:pt>
                <c:pt idx="117">
                  <c:v>11.118144138301972</c:v>
                </c:pt>
                <c:pt idx="118">
                  <c:v>9.2749333358853647</c:v>
                </c:pt>
                <c:pt idx="119">
                  <c:v>9.901143597132787</c:v>
                </c:pt>
                <c:pt idx="120">
                  <c:v>10.446625458875829</c:v>
                </c:pt>
                <c:pt idx="121">
                  <c:v>9.8066728322258712</c:v>
                </c:pt>
                <c:pt idx="122">
                  <c:v>15.320038286645882</c:v>
                </c:pt>
                <c:pt idx="123">
                  <c:v>11.76529679183173</c:v>
                </c:pt>
                <c:pt idx="124">
                  <c:v>15.826450493194869</c:v>
                </c:pt>
                <c:pt idx="125">
                  <c:v>11.508007917941327</c:v>
                </c:pt>
                <c:pt idx="126">
                  <c:v>9.570300795207018</c:v>
                </c:pt>
                <c:pt idx="127">
                  <c:v>10.884968579543596</c:v>
                </c:pt>
                <c:pt idx="128">
                  <c:v>12.528547749130198</c:v>
                </c:pt>
                <c:pt idx="129">
                  <c:v>15.349044726774224</c:v>
                </c:pt>
                <c:pt idx="130">
                  <c:v>16.024555809417663</c:v>
                </c:pt>
                <c:pt idx="131">
                  <c:v>13.325576468399561</c:v>
                </c:pt>
                <c:pt idx="132">
                  <c:v>14.460593181565116</c:v>
                </c:pt>
                <c:pt idx="133">
                  <c:v>17.675072668512783</c:v>
                </c:pt>
                <c:pt idx="134">
                  <c:v>14.869232648470359</c:v>
                </c:pt>
                <c:pt idx="135">
                  <c:v>19.119659787666833</c:v>
                </c:pt>
                <c:pt idx="136">
                  <c:v>26.131099702445937</c:v>
                </c:pt>
                <c:pt idx="137">
                  <c:v>30.920612336109087</c:v>
                </c:pt>
                <c:pt idx="138">
                  <c:v>33.837970381787386</c:v>
                </c:pt>
                <c:pt idx="139">
                  <c:v>30.810878614507118</c:v>
                </c:pt>
                <c:pt idx="140">
                  <c:v>29.585141144377872</c:v>
                </c:pt>
                <c:pt idx="141">
                  <c:v>28.358735097094808</c:v>
                </c:pt>
                <c:pt idx="142">
                  <c:v>28.4713463546546</c:v>
                </c:pt>
                <c:pt idx="143">
                  <c:v>31.222945611662965</c:v>
                </c:pt>
                <c:pt idx="144">
                  <c:v>29.176772182268081</c:v>
                </c:pt>
                <c:pt idx="145">
                  <c:v>25.987313470508639</c:v>
                </c:pt>
                <c:pt idx="146">
                  <c:v>23.601661066532316</c:v>
                </c:pt>
                <c:pt idx="147">
                  <c:v>20.66456222886444</c:v>
                </c:pt>
                <c:pt idx="148">
                  <c:v>21.08474964405795</c:v>
                </c:pt>
                <c:pt idx="149">
                  <c:v>19.895286329175519</c:v>
                </c:pt>
                <c:pt idx="150">
                  <c:v>18.936927282736931</c:v>
                </c:pt>
                <c:pt idx="151">
                  <c:v>21.950633624031298</c:v>
                </c:pt>
                <c:pt idx="152">
                  <c:v>21.899799370552003</c:v>
                </c:pt>
                <c:pt idx="153">
                  <c:v>18.619768766921467</c:v>
                </c:pt>
                <c:pt idx="154">
                  <c:v>20.332387530660199</c:v>
                </c:pt>
                <c:pt idx="155">
                  <c:v>19.713703594239249</c:v>
                </c:pt>
                <c:pt idx="156">
                  <c:v>21.599672618773937</c:v>
                </c:pt>
                <c:pt idx="157">
                  <c:v>21.93582292828178</c:v>
                </c:pt>
                <c:pt idx="158">
                  <c:v>23.109178923670527</c:v>
                </c:pt>
                <c:pt idx="159">
                  <c:v>23.501380909889178</c:v>
                </c:pt>
                <c:pt idx="160">
                  <c:v>20.137559954142191</c:v>
                </c:pt>
                <c:pt idx="161">
                  <c:v>19.138436230915531</c:v>
                </c:pt>
                <c:pt idx="162">
                  <c:v>18.308343023108222</c:v>
                </c:pt>
                <c:pt idx="163">
                  <c:v>17.125561799138623</c:v>
                </c:pt>
                <c:pt idx="164">
                  <c:v>18.721150244903725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3B-4900-BD1A-08791A77D236}"/>
            </c:ext>
          </c:extLst>
        </c:ser>
        <c:ser>
          <c:idx val="1"/>
          <c:order val="1"/>
          <c:tx>
            <c:strRef>
              <c:f>'2018'!$R$3</c:f>
              <c:strCache>
                <c:ptCount val="1"/>
                <c:pt idx="0">
                  <c:v>Пасандозҳо</c:v>
                </c:pt>
              </c:strCache>
            </c:strRef>
          </c:tx>
          <c:spPr>
            <a:ln w="19050">
              <a:solidFill>
                <a:srgbClr val="515A6B"/>
              </a:solidFill>
            </a:ln>
          </c:spPr>
          <c:marker>
            <c:symbol val="none"/>
          </c:marker>
          <c:dLbls>
            <c:dLbl>
              <c:idx val="98"/>
              <c:layout>
                <c:manualLayout>
                  <c:x val="0.42052336849328803"/>
                  <c:y val="-0.4048931158303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1EB-4383-96C5-9849B09E67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'2018'!$D$27:$D$191</c:f>
              <c:numCache>
                <c:formatCode>mmm\-yy</c:formatCode>
                <c:ptCount val="16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  <c:pt idx="150">
                  <c:v>45474</c:v>
                </c:pt>
                <c:pt idx="151">
                  <c:v>45505</c:v>
                </c:pt>
                <c:pt idx="152">
                  <c:v>45536</c:v>
                </c:pt>
                <c:pt idx="153">
                  <c:v>45566</c:v>
                </c:pt>
                <c:pt idx="154">
                  <c:v>45597</c:v>
                </c:pt>
                <c:pt idx="155">
                  <c:v>45627</c:v>
                </c:pt>
                <c:pt idx="156">
                  <c:v>45658</c:v>
                </c:pt>
                <c:pt idx="157">
                  <c:v>45689</c:v>
                </c:pt>
                <c:pt idx="158">
                  <c:v>45717</c:v>
                </c:pt>
                <c:pt idx="159">
                  <c:v>45748</c:v>
                </c:pt>
                <c:pt idx="160">
                  <c:v>45778</c:v>
                </c:pt>
                <c:pt idx="161">
                  <c:v>45809</c:v>
                </c:pt>
                <c:pt idx="162">
                  <c:v>45839</c:v>
                </c:pt>
                <c:pt idx="163">
                  <c:v>45870</c:v>
                </c:pt>
                <c:pt idx="164">
                  <c:v>45901</c:v>
                </c:pt>
              </c:numCache>
            </c:numRef>
          </c:cat>
          <c:val>
            <c:numRef>
              <c:f>'2018'!$I$27:$I$191</c:f>
              <c:numCache>
                <c:formatCode>0.0</c:formatCode>
                <c:ptCount val="165"/>
                <c:pt idx="0">
                  <c:v>30.543056900647969</c:v>
                </c:pt>
                <c:pt idx="1">
                  <c:v>29.635200640462614</c:v>
                </c:pt>
                <c:pt idx="2">
                  <c:v>28.852202795507282</c:v>
                </c:pt>
                <c:pt idx="3">
                  <c:v>23.985314617518142</c:v>
                </c:pt>
                <c:pt idx="4">
                  <c:v>20.500283976389738</c:v>
                </c:pt>
                <c:pt idx="5">
                  <c:v>22.175698148952534</c:v>
                </c:pt>
                <c:pt idx="6">
                  <c:v>10.899909444932803</c:v>
                </c:pt>
                <c:pt idx="7">
                  <c:v>18.29341264629906</c:v>
                </c:pt>
                <c:pt idx="8">
                  <c:v>15.356702382814461</c:v>
                </c:pt>
                <c:pt idx="9">
                  <c:v>13.16008173821433</c:v>
                </c:pt>
                <c:pt idx="10">
                  <c:v>11.678324912836246</c:v>
                </c:pt>
                <c:pt idx="11">
                  <c:v>11.387922233236395</c:v>
                </c:pt>
                <c:pt idx="12">
                  <c:v>7.5202663635117233</c:v>
                </c:pt>
                <c:pt idx="13">
                  <c:v>11.609935105859876</c:v>
                </c:pt>
                <c:pt idx="14">
                  <c:v>10.212374928746272</c:v>
                </c:pt>
                <c:pt idx="15">
                  <c:v>11.429690592789569</c:v>
                </c:pt>
                <c:pt idx="16">
                  <c:v>15.579265871412503</c:v>
                </c:pt>
                <c:pt idx="17">
                  <c:v>14.759705688697949</c:v>
                </c:pt>
                <c:pt idx="18">
                  <c:v>18.846455202491995</c:v>
                </c:pt>
                <c:pt idx="19">
                  <c:v>14.500305740386082</c:v>
                </c:pt>
                <c:pt idx="20">
                  <c:v>13.519919633470494</c:v>
                </c:pt>
                <c:pt idx="21">
                  <c:v>13.017355640585549</c:v>
                </c:pt>
                <c:pt idx="22">
                  <c:v>18.810710404972724</c:v>
                </c:pt>
                <c:pt idx="23">
                  <c:v>12.062789164369335</c:v>
                </c:pt>
                <c:pt idx="24">
                  <c:v>18.803657842941959</c:v>
                </c:pt>
                <c:pt idx="25">
                  <c:v>14.930070808779263</c:v>
                </c:pt>
                <c:pt idx="26">
                  <c:v>12.873953899091831</c:v>
                </c:pt>
                <c:pt idx="27">
                  <c:v>14.953540095140823</c:v>
                </c:pt>
                <c:pt idx="28">
                  <c:v>13.951900951752265</c:v>
                </c:pt>
                <c:pt idx="29">
                  <c:v>13.26111085317234</c:v>
                </c:pt>
                <c:pt idx="30">
                  <c:v>12.747668340415515</c:v>
                </c:pt>
                <c:pt idx="31">
                  <c:v>16.946151065984466</c:v>
                </c:pt>
                <c:pt idx="32">
                  <c:v>17.93489670138338</c:v>
                </c:pt>
                <c:pt idx="33">
                  <c:v>18.410558078109744</c:v>
                </c:pt>
                <c:pt idx="34">
                  <c:v>19.503456802611893</c:v>
                </c:pt>
                <c:pt idx="35">
                  <c:v>21.171732885132386</c:v>
                </c:pt>
                <c:pt idx="36">
                  <c:v>17.731088376208376</c:v>
                </c:pt>
                <c:pt idx="37">
                  <c:v>17.50352092530072</c:v>
                </c:pt>
                <c:pt idx="38">
                  <c:v>24.358219148540613</c:v>
                </c:pt>
                <c:pt idx="39">
                  <c:v>29.702440605743732</c:v>
                </c:pt>
                <c:pt idx="40">
                  <c:v>32.821406244394126</c:v>
                </c:pt>
                <c:pt idx="41">
                  <c:v>30.49811288353348</c:v>
                </c:pt>
                <c:pt idx="42">
                  <c:v>33.170594360657191</c:v>
                </c:pt>
                <c:pt idx="43">
                  <c:v>33.97032046591579</c:v>
                </c:pt>
                <c:pt idx="44">
                  <c:v>30.876030707104405</c:v>
                </c:pt>
                <c:pt idx="45">
                  <c:v>31.769344643168267</c:v>
                </c:pt>
                <c:pt idx="46">
                  <c:v>34.677407996712532</c:v>
                </c:pt>
                <c:pt idx="47">
                  <c:v>28.740883492803079</c:v>
                </c:pt>
                <c:pt idx="48">
                  <c:v>42.96590729830757</c:v>
                </c:pt>
                <c:pt idx="49">
                  <c:v>40.940303875727011</c:v>
                </c:pt>
                <c:pt idx="50">
                  <c:v>32.014544766325457</c:v>
                </c:pt>
                <c:pt idx="51">
                  <c:v>22.43784501009462</c:v>
                </c:pt>
                <c:pt idx="52">
                  <c:v>24.175382389196315</c:v>
                </c:pt>
                <c:pt idx="53">
                  <c:v>22.504362623727459</c:v>
                </c:pt>
                <c:pt idx="54">
                  <c:v>20.247469551299943</c:v>
                </c:pt>
                <c:pt idx="55">
                  <c:v>16.440153800155201</c:v>
                </c:pt>
                <c:pt idx="56">
                  <c:v>17.705262806919691</c:v>
                </c:pt>
                <c:pt idx="57">
                  <c:v>13.535377901023836</c:v>
                </c:pt>
                <c:pt idx="58">
                  <c:v>6.7707474222299453</c:v>
                </c:pt>
                <c:pt idx="59">
                  <c:v>7.3106620991233626</c:v>
                </c:pt>
                <c:pt idx="60">
                  <c:v>-1.9649948323344546</c:v>
                </c:pt>
                <c:pt idx="61">
                  <c:v>-1.2153090218203317</c:v>
                </c:pt>
                <c:pt idx="62">
                  <c:v>2.0503936805305045</c:v>
                </c:pt>
                <c:pt idx="63">
                  <c:v>1.9105276684360888</c:v>
                </c:pt>
                <c:pt idx="64">
                  <c:v>-2.1284645295889391</c:v>
                </c:pt>
                <c:pt idx="65">
                  <c:v>-4.8980294242416988</c:v>
                </c:pt>
                <c:pt idx="66">
                  <c:v>-4.5750243333734488</c:v>
                </c:pt>
                <c:pt idx="67">
                  <c:v>-10.847280250344355</c:v>
                </c:pt>
                <c:pt idx="68">
                  <c:v>-9.3855422179663321</c:v>
                </c:pt>
                <c:pt idx="69">
                  <c:v>-4.9559356544745441</c:v>
                </c:pt>
                <c:pt idx="70">
                  <c:v>-4.841736110081726</c:v>
                </c:pt>
                <c:pt idx="71">
                  <c:v>0.43578229060270246</c:v>
                </c:pt>
                <c:pt idx="72">
                  <c:v>-2.3622181098284898</c:v>
                </c:pt>
                <c:pt idx="73">
                  <c:v>1.2461577176027703</c:v>
                </c:pt>
                <c:pt idx="74">
                  <c:v>-4.1173533453515319</c:v>
                </c:pt>
                <c:pt idx="75">
                  <c:v>-2.5347567210109361</c:v>
                </c:pt>
                <c:pt idx="76">
                  <c:v>-0.82620822993369814</c:v>
                </c:pt>
                <c:pt idx="77">
                  <c:v>3.6013851631750953</c:v>
                </c:pt>
                <c:pt idx="78">
                  <c:v>3.0849738091260406</c:v>
                </c:pt>
                <c:pt idx="79">
                  <c:v>10.85096699380324</c:v>
                </c:pt>
                <c:pt idx="80">
                  <c:v>9.6660281909503425</c:v>
                </c:pt>
                <c:pt idx="81">
                  <c:v>8.8018275426914272</c:v>
                </c:pt>
                <c:pt idx="82">
                  <c:v>7.02931456496745</c:v>
                </c:pt>
                <c:pt idx="83">
                  <c:v>4.4862813459030377</c:v>
                </c:pt>
                <c:pt idx="84">
                  <c:v>7.039378628565359</c:v>
                </c:pt>
                <c:pt idx="85">
                  <c:v>4.1206801656776975</c:v>
                </c:pt>
                <c:pt idx="86">
                  <c:v>7.5217352011206486</c:v>
                </c:pt>
                <c:pt idx="87">
                  <c:v>6.6959138312380588</c:v>
                </c:pt>
                <c:pt idx="88">
                  <c:v>4.468655750107871</c:v>
                </c:pt>
                <c:pt idx="89">
                  <c:v>2.0825995175562895</c:v>
                </c:pt>
                <c:pt idx="90">
                  <c:v>0.39731704191055428</c:v>
                </c:pt>
                <c:pt idx="91">
                  <c:v>-4.2977664571033074</c:v>
                </c:pt>
                <c:pt idx="92">
                  <c:v>-2.7091160767253228</c:v>
                </c:pt>
                <c:pt idx="93">
                  <c:v>-5.0612244897959187</c:v>
                </c:pt>
                <c:pt idx="94">
                  <c:v>-1.90625</c:v>
                </c:pt>
                <c:pt idx="95">
                  <c:v>0.43298969072166926</c:v>
                </c:pt>
                <c:pt idx="96">
                  <c:v>-10.023816898693966</c:v>
                </c:pt>
                <c:pt idx="97">
                  <c:v>1.3047034764826435</c:v>
                </c:pt>
                <c:pt idx="98">
                  <c:v>4.3437502719436196</c:v>
                </c:pt>
                <c:pt idx="99">
                  <c:v>2.6733123741348237</c:v>
                </c:pt>
                <c:pt idx="100">
                  <c:v>-1.4437126100236242</c:v>
                </c:pt>
                <c:pt idx="101">
                  <c:v>1.0673922143156176</c:v>
                </c:pt>
                <c:pt idx="102">
                  <c:v>6.901287234042556</c:v>
                </c:pt>
                <c:pt idx="103">
                  <c:v>13.179538461538471</c:v>
                </c:pt>
                <c:pt idx="104">
                  <c:v>15.84887726082691</c:v>
                </c:pt>
                <c:pt idx="105">
                  <c:v>16.843927964980637</c:v>
                </c:pt>
                <c:pt idx="106">
                  <c:v>17.194019155752358</c:v>
                </c:pt>
                <c:pt idx="107">
                  <c:v>17.164853212892609</c:v>
                </c:pt>
                <c:pt idx="108">
                  <c:v>25.519756813675599</c:v>
                </c:pt>
                <c:pt idx="109">
                  <c:v>14.316282449836493</c:v>
                </c:pt>
                <c:pt idx="110">
                  <c:v>5.5828870838716256</c:v>
                </c:pt>
                <c:pt idx="111">
                  <c:v>4.9794359945344127</c:v>
                </c:pt>
                <c:pt idx="112">
                  <c:v>-1.4748397001355329E-2</c:v>
                </c:pt>
                <c:pt idx="113">
                  <c:v>0.17601987989233692</c:v>
                </c:pt>
                <c:pt idx="114">
                  <c:v>-2.1139108151176629</c:v>
                </c:pt>
                <c:pt idx="115">
                  <c:v>-5.5259668145661465</c:v>
                </c:pt>
                <c:pt idx="116">
                  <c:v>-9.0728864075694986</c:v>
                </c:pt>
                <c:pt idx="117">
                  <c:v>-9.9553235501520163</c:v>
                </c:pt>
                <c:pt idx="118">
                  <c:v>-8.1320017121051791</c:v>
                </c:pt>
                <c:pt idx="119">
                  <c:v>-10.994200206759999</c:v>
                </c:pt>
                <c:pt idx="120">
                  <c:v>-6.656283808266565</c:v>
                </c:pt>
                <c:pt idx="121">
                  <c:v>-5.4630142059332627</c:v>
                </c:pt>
                <c:pt idx="122">
                  <c:v>7.3522843722899438</c:v>
                </c:pt>
                <c:pt idx="123">
                  <c:v>9.3245512097406049</c:v>
                </c:pt>
                <c:pt idx="124">
                  <c:v>18.987618520578039</c:v>
                </c:pt>
                <c:pt idx="125">
                  <c:v>18.801033591731269</c:v>
                </c:pt>
                <c:pt idx="126">
                  <c:v>14.307395009952927</c:v>
                </c:pt>
                <c:pt idx="127">
                  <c:v>21.158196083727972</c:v>
                </c:pt>
                <c:pt idx="128">
                  <c:v>26.666566338303042</c:v>
                </c:pt>
                <c:pt idx="129">
                  <c:v>32.794584693271958</c:v>
                </c:pt>
                <c:pt idx="130">
                  <c:v>29.908376648512132</c:v>
                </c:pt>
                <c:pt idx="131">
                  <c:v>52.646343671259842</c:v>
                </c:pt>
                <c:pt idx="132">
                  <c:v>45.840086510071075</c:v>
                </c:pt>
                <c:pt idx="133">
                  <c:v>50.318582780250665</c:v>
                </c:pt>
                <c:pt idx="134">
                  <c:v>38.553282205185468</c:v>
                </c:pt>
                <c:pt idx="135">
                  <c:v>41.495855280530577</c:v>
                </c:pt>
                <c:pt idx="136">
                  <c:v>45.880326181096478</c:v>
                </c:pt>
                <c:pt idx="137">
                  <c:v>47.893197808081624</c:v>
                </c:pt>
                <c:pt idx="138">
                  <c:v>53.394422596993223</c:v>
                </c:pt>
                <c:pt idx="139">
                  <c:v>46.805550017632243</c:v>
                </c:pt>
                <c:pt idx="140">
                  <c:v>39.494856194221938</c:v>
                </c:pt>
                <c:pt idx="141">
                  <c:v>38.693898397324944</c:v>
                </c:pt>
                <c:pt idx="142">
                  <c:v>39.010008884954004</c:v>
                </c:pt>
                <c:pt idx="143">
                  <c:v>25.50218086505447</c:v>
                </c:pt>
                <c:pt idx="144">
                  <c:v>27.215287054030028</c:v>
                </c:pt>
                <c:pt idx="145">
                  <c:v>21.380996741834139</c:v>
                </c:pt>
                <c:pt idx="146">
                  <c:v>23.059221837921555</c:v>
                </c:pt>
                <c:pt idx="147">
                  <c:v>24.558525679330728</c:v>
                </c:pt>
                <c:pt idx="148">
                  <c:v>19.247034002197069</c:v>
                </c:pt>
                <c:pt idx="149">
                  <c:v>24.100790655689224</c:v>
                </c:pt>
                <c:pt idx="150">
                  <c:v>26.112337616632317</c:v>
                </c:pt>
                <c:pt idx="151">
                  <c:v>25.927304253879029</c:v>
                </c:pt>
                <c:pt idx="152">
                  <c:v>29.179310404925587</c:v>
                </c:pt>
                <c:pt idx="153">
                  <c:v>25.658668657589033</c:v>
                </c:pt>
                <c:pt idx="154">
                  <c:v>27.516265050709436</c:v>
                </c:pt>
                <c:pt idx="155">
                  <c:v>31.169341858914578</c:v>
                </c:pt>
                <c:pt idx="156">
                  <c:v>31.729965534268445</c:v>
                </c:pt>
                <c:pt idx="157">
                  <c:v>34.447353989891326</c:v>
                </c:pt>
                <c:pt idx="158">
                  <c:v>42.609937556203647</c:v>
                </c:pt>
                <c:pt idx="159">
                  <c:v>41.083083293685092</c:v>
                </c:pt>
                <c:pt idx="160">
                  <c:v>39.991694903931347</c:v>
                </c:pt>
                <c:pt idx="161">
                  <c:v>38.95248794778081</c:v>
                </c:pt>
                <c:pt idx="162">
                  <c:v>32.510677817265673</c:v>
                </c:pt>
                <c:pt idx="163">
                  <c:v>33.160502890703867</c:v>
                </c:pt>
                <c:pt idx="164">
                  <c:v>34.739876934850201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3B-4900-BD1A-08791A77D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11232"/>
        <c:axId val="174512768"/>
      </c:lineChart>
      <c:dateAx>
        <c:axId val="174511232"/>
        <c:scaling>
          <c:orientation val="minMax"/>
          <c:min val="42370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yyyy" sourceLinked="0"/>
        <c:majorTickMark val="out"/>
        <c:minorTickMark val="none"/>
        <c:tickLblPos val="low"/>
        <c:crossAx val="174512768"/>
        <c:crosses val="autoZero"/>
        <c:auto val="1"/>
        <c:lblOffset val="100"/>
        <c:baseTimeUnit val="months"/>
        <c:majorUnit val="1"/>
        <c:majorTimeUnit val="years"/>
      </c:dateAx>
      <c:valAx>
        <c:axId val="174512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7451123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6230923502936467"/>
          <c:y val="3.8954266804160427E-2"/>
          <c:w val="0.63057700973205077"/>
          <c:h val="9.760608048993875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3175">
      <a:solidFill>
        <a:schemeClr val="bg1">
          <a:lumMod val="85000"/>
        </a:schemeClr>
      </a:solidFill>
    </a:ln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341855650067323E-2"/>
          <c:y val="7.669076486806603E-2"/>
          <c:w val="0.8815391158073721"/>
          <c:h val="0.8189262894285181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15A6B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515A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A1-4DEE-B643-6A1E8D3CA69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B16-42FE-8711-461288E43220}"/>
              </c:ext>
            </c:extLst>
          </c:dPt>
          <c:dLbls>
            <c:dLbl>
              <c:idx val="8"/>
              <c:layout>
                <c:manualLayout>
                  <c:x val="8.2996190484192794E-2"/>
                  <c:y val="-0.205518147341060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200" b="1" dirty="0">
                        <a:solidFill>
                          <a:srgbClr val="FFC000"/>
                        </a:solidFill>
                      </a:rPr>
                      <a:t>21 601,3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A1-4DEE-B643-6A1E8D3CA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Лист1!$E$2:$E$11</c:f>
              <c:numCache>
                <c:formatCode>0.0</c:formatCode>
                <c:ptCount val="10"/>
                <c:pt idx="0">
                  <c:v>6472.9</c:v>
                </c:pt>
                <c:pt idx="1">
                  <c:v>4755.3999999999996</c:v>
                </c:pt>
                <c:pt idx="2">
                  <c:v>5012</c:v>
                </c:pt>
                <c:pt idx="3">
                  <c:v>6699.8</c:v>
                </c:pt>
                <c:pt idx="4">
                  <c:v>6592.9</c:v>
                </c:pt>
                <c:pt idx="5">
                  <c:v>9977</c:v>
                </c:pt>
                <c:pt idx="6">
                  <c:v>10303.132597982005</c:v>
                </c:pt>
                <c:pt idx="7">
                  <c:v>13884.6</c:v>
                </c:pt>
                <c:pt idx="8">
                  <c:v>16989.8</c:v>
                </c:pt>
                <c:pt idx="9">
                  <c:v>21601.3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E3-4EB7-B2F0-56BF978ED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25984"/>
        <c:axId val="174427520"/>
      </c:barChart>
      <c:catAx>
        <c:axId val="17442598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74427520"/>
        <c:crosses val="autoZero"/>
        <c:auto val="1"/>
        <c:lblAlgn val="ctr"/>
        <c:lblOffset val="100"/>
        <c:noMultiLvlLbl val="0"/>
      </c:catAx>
      <c:valAx>
        <c:axId val="174427520"/>
        <c:scaling>
          <c:orientation val="minMax"/>
          <c:max val="2200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7442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ysClr val="window" lastClr="FFFFFF">
          <a:lumMod val="85000"/>
        </a:sysClr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0.44348</cdr:x>
      <cdr:y>0</cdr:y>
    </cdr:from>
    <cdr:to>
      <cdr:x>0.79593</cdr:x>
      <cdr:y>0.09767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3DCE675-9A34-4478-81F9-943125F28DCB}"/>
            </a:ext>
          </a:extLst>
        </cdr:cNvPr>
        <cdr:cNvSpPr txBox="1"/>
      </cdr:nvSpPr>
      <cdr:spPr>
        <a:xfrm xmlns:a="http://schemas.openxmlformats.org/drawingml/2006/main">
          <a:off x="1979999" y="0"/>
          <a:ext cx="1573595" cy="247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g-Cyrl-TJ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Индекс ФАО </a:t>
          </a:r>
          <a:endParaRPr lang="ru-RU" b="1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0.86835</cdr:x>
      <cdr:y>0.10625</cdr:y>
    </cdr:from>
    <cdr:to>
      <cdr:x>1</cdr:x>
      <cdr:y>0.21986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1599CC-C1CC-44AE-BAD7-D4950C2AD2A0}"/>
            </a:ext>
          </a:extLst>
        </cdr:cNvPr>
        <cdr:cNvSpPr txBox="1"/>
      </cdr:nvSpPr>
      <cdr:spPr>
        <a:xfrm xmlns:a="http://schemas.openxmlformats.org/drawingml/2006/main">
          <a:off x="3833821" y="269265"/>
          <a:ext cx="581245" cy="287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128,8</a:t>
          </a:r>
          <a:endParaRPr lang="ru-RU" sz="12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0.13534</cdr:x>
      <cdr:y>0.39908</cdr:y>
    </cdr:from>
    <cdr:to>
      <cdr:x>0.18105</cdr:x>
      <cdr:y>0.4581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EC6B245-8125-4E5C-A228-5BD3A2B5ADBC}"/>
            </a:ext>
          </a:extLst>
        </cdr:cNvPr>
        <cdr:cNvSpPr txBox="1"/>
      </cdr:nvSpPr>
      <cdr:spPr>
        <a:xfrm xmlns:a="http://schemas.openxmlformats.org/drawingml/2006/main">
          <a:off x="1169484" y="1610864"/>
          <a:ext cx="394961" cy="23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4CA6D3"/>
              </a:solidFill>
              <a:latin typeface="Calibri" panose="020F0502020204030204" pitchFamily="34" charset="0"/>
              <a:cs typeface="Calibri" panose="020F0502020204030204" pitchFamily="34" charset="0"/>
            </a:rPr>
            <a:t>5,1</a:t>
          </a:r>
          <a:endParaRPr lang="ru-RU" sz="1100" b="1" dirty="0">
            <a:solidFill>
              <a:srgbClr val="4CA6D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0.13997</cdr:x>
      <cdr:y>0.03811</cdr:y>
    </cdr:from>
    <cdr:to>
      <cdr:x>0.25639</cdr:x>
      <cdr:y>0.07787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AE753128-11DE-425D-AECD-B9FBE2795E9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09463" y="153823"/>
          <a:ext cx="1006061" cy="16047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0.90246</cdr:x>
      <cdr:y>0.00295</cdr:y>
    </cdr:from>
    <cdr:to>
      <cdr:x>1</cdr:x>
      <cdr:y>0.08346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5703A5-E350-44CE-BF3B-1E49F1429989}"/>
            </a:ext>
          </a:extLst>
        </cdr:cNvPr>
        <cdr:cNvSpPr txBox="1"/>
      </cdr:nvSpPr>
      <cdr:spPr>
        <a:xfrm xmlns:a="http://schemas.openxmlformats.org/drawingml/2006/main">
          <a:off x="3957757" y="9448"/>
          <a:ext cx="427764" cy="258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0AF46"/>
              </a:solidFill>
              <a:latin typeface="Calibri" panose="020F0502020204030204" pitchFamily="34" charset="0"/>
              <a:cs typeface="Calibri" panose="020F0502020204030204" pitchFamily="34" charset="0"/>
            </a:rPr>
            <a:t>3,3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0.52781</cdr:x>
      <cdr:y>0.73122</cdr:y>
    </cdr:from>
    <cdr:to>
      <cdr:x>0.58342</cdr:x>
      <cdr:y>0.77796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A955F113-ABE9-4A7A-ABB0-E1F7C901C1C4}"/>
            </a:ext>
          </a:extLst>
        </cdr:cNvPr>
        <cdr:cNvSpPr/>
      </cdr:nvSpPr>
      <cdr:spPr>
        <a:xfrm xmlns:a="http://schemas.openxmlformats.org/drawingml/2006/main">
          <a:off x="4904362" y="4438245"/>
          <a:ext cx="516782" cy="2837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0.38229</cdr:x>
      <cdr:y>0.28914</cdr:y>
    </cdr:from>
    <cdr:to>
      <cdr:x>0.49128</cdr:x>
      <cdr:y>0.34128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7A7A1557-D4CF-4361-8A1D-A836354B2CD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26945" y="1018111"/>
          <a:ext cx="748945" cy="18358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13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p:notes"/>
          <p:cNvSpPr txBox="1">
            <a:spLocks noGrp="1"/>
          </p:cNvSpPr>
          <p:nvPr>
            <p:ph type="body" idx="1"/>
          </p:nvPr>
        </p:nvSpPr>
        <p:spPr>
          <a:xfrm>
            <a:off x="679768" y="4715913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3" name="Google Shape;4033;g99f2f57a71_0_177:notes"/>
          <p:cNvSpPr txBox="1">
            <a:spLocks noGrp="1"/>
          </p:cNvSpPr>
          <p:nvPr>
            <p:ph type="body" idx="1"/>
          </p:nvPr>
        </p:nvSpPr>
        <p:spPr>
          <a:xfrm>
            <a:off x="679768" y="4715913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88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7"/>
          <p:cNvGrpSpPr/>
          <p:nvPr/>
        </p:nvGrpSpPr>
        <p:grpSpPr>
          <a:xfrm rot="-5400000" flipH="1">
            <a:off x="-1172275" y="3392695"/>
            <a:ext cx="2879275" cy="2871655"/>
            <a:chOff x="7000598" y="-682802"/>
            <a:chExt cx="2879275" cy="2871655"/>
          </a:xfrm>
        </p:grpSpPr>
        <p:sp>
          <p:nvSpPr>
            <p:cNvPr id="80" name="Google Shape;80;p7"/>
            <p:cNvSpPr/>
            <p:nvPr/>
          </p:nvSpPr>
          <p:spPr>
            <a:xfrm rot="10800000">
              <a:off x="7000598" y="-497047"/>
              <a:ext cx="2685900" cy="2685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 rot="10800000">
              <a:off x="7097285" y="-593735"/>
              <a:ext cx="2685900" cy="2685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10800000">
              <a:off x="7193973" y="-682802"/>
              <a:ext cx="2685900" cy="2685900"/>
            </a:xfrm>
            <a:prstGeom prst="rtTriangle">
              <a:avLst/>
            </a:prstGeom>
            <a:solidFill>
              <a:srgbClr val="515A6B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1A69BBA-828A-4C3E-B4D6-31BB494B2535}"/>
              </a:ext>
            </a:extLst>
          </p:cNvPr>
          <p:cNvGrpSpPr/>
          <p:nvPr userDrawn="1"/>
        </p:nvGrpSpPr>
        <p:grpSpPr>
          <a:xfrm rot="16200000">
            <a:off x="8250492" y="4697991"/>
            <a:ext cx="274320" cy="271831"/>
            <a:chOff x="97085" y="161925"/>
            <a:chExt cx="998450" cy="392406"/>
          </a:xfrm>
        </p:grpSpPr>
        <p:sp>
          <p:nvSpPr>
            <p:cNvPr id="53" name="Google Shape;76;p4">
              <a:extLst>
                <a:ext uri="{FF2B5EF4-FFF2-40B4-BE49-F238E27FC236}">
                  <a16:creationId xmlns:a16="http://schemas.microsoft.com/office/drawing/2014/main" id="{62D6A425-C7C0-4D52-8C7E-09DA53EEA10F}"/>
                </a:ext>
              </a:extLst>
            </p:cNvPr>
            <p:cNvSpPr/>
            <p:nvPr/>
          </p:nvSpPr>
          <p:spPr>
            <a:xfrm>
              <a:off x="97085" y="161925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71005" y="32646"/>
                  </a:moveTo>
                  <a:cubicBezTo>
                    <a:pt x="771005" y="14618"/>
                    <a:pt x="756386" y="0"/>
                    <a:pt x="738358" y="0"/>
                  </a:cubicBez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lose/>
                </a:path>
              </a:pathLst>
            </a:custGeom>
            <a:solidFill>
              <a:srgbClr val="515A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7;p4">
              <a:extLst>
                <a:ext uri="{FF2B5EF4-FFF2-40B4-BE49-F238E27FC236}">
                  <a16:creationId xmlns:a16="http://schemas.microsoft.com/office/drawing/2014/main" id="{67D88C39-DD9C-4643-A457-087F3CE5BE7E}"/>
                </a:ext>
              </a:extLst>
            </p:cNvPr>
            <p:cNvSpPr/>
            <p:nvPr/>
          </p:nvSpPr>
          <p:spPr>
            <a:xfrm>
              <a:off x="97085" y="315851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F0A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8;p4">
              <a:extLst>
                <a:ext uri="{FF2B5EF4-FFF2-40B4-BE49-F238E27FC236}">
                  <a16:creationId xmlns:a16="http://schemas.microsoft.com/office/drawing/2014/main" id="{9D0E4E5A-AC42-4CAD-84F2-E119E8B5B18C}"/>
                </a:ext>
              </a:extLst>
            </p:cNvPr>
            <p:cNvSpPr/>
            <p:nvPr/>
          </p:nvSpPr>
          <p:spPr>
            <a:xfrm>
              <a:off x="97085" y="469778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9CD3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E02DD02-77E8-4908-9A82-A1A5BB25C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4314" r="6453" b="23196"/>
          <a:stretch/>
        </p:blipFill>
        <p:spPr>
          <a:xfrm>
            <a:off x="297179" y="227980"/>
            <a:ext cx="1611529" cy="61784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652F539-C990-4889-87FF-C84BA3EB44C8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40EFC20-39E5-4310-AA63-51C80E87DB64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7530BA0-4C35-4ADF-9C69-1E7796504E49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EA6E172-D0AC-48C8-BAA9-B2B4A1DB2F22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76;p4">
            <a:extLst>
              <a:ext uri="{FF2B5EF4-FFF2-40B4-BE49-F238E27FC236}">
                <a16:creationId xmlns:a16="http://schemas.microsoft.com/office/drawing/2014/main" id="{73B6C52B-3E98-4FA8-9D4B-A1B4BA7464CD}"/>
              </a:ext>
            </a:extLst>
          </p:cNvPr>
          <p:cNvSpPr/>
          <p:nvPr userDrawn="1"/>
        </p:nvSpPr>
        <p:spPr>
          <a:xfrm rot="16200000">
            <a:off x="1934331" y="499519"/>
            <a:ext cx="396000" cy="58416"/>
          </a:xfrm>
          <a:custGeom>
            <a:avLst/>
            <a:gdLst/>
            <a:ahLst/>
            <a:cxnLst/>
            <a:rect l="l" t="t" r="r" b="b"/>
            <a:pathLst>
              <a:path w="771004" h="65292" extrusionOk="0">
                <a:moveTo>
                  <a:pt x="771005" y="32646"/>
                </a:moveTo>
                <a:cubicBezTo>
                  <a:pt x="771005" y="14618"/>
                  <a:pt x="756386" y="0"/>
                  <a:pt x="738358" y="0"/>
                </a:cubicBezTo>
                <a:lnTo>
                  <a:pt x="0" y="0"/>
                </a:lnTo>
                <a:lnTo>
                  <a:pt x="0" y="65292"/>
                </a:lnTo>
                <a:lnTo>
                  <a:pt x="738358" y="65292"/>
                </a:lnTo>
                <a:cubicBezTo>
                  <a:pt x="756386" y="65292"/>
                  <a:pt x="771005" y="50674"/>
                  <a:pt x="771005" y="32646"/>
                </a:cubicBezTo>
                <a:close/>
              </a:path>
            </a:pathLst>
          </a:custGeom>
          <a:solidFill>
            <a:srgbClr val="F0AF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CD10FF6-4D0B-4CE5-99E8-2C43D0504D7E}"/>
              </a:ext>
            </a:extLst>
          </p:cNvPr>
          <p:cNvSpPr/>
          <p:nvPr userDrawn="1"/>
        </p:nvSpPr>
        <p:spPr>
          <a:xfrm>
            <a:off x="-628650" y="2286001"/>
            <a:ext cx="525600" cy="396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04D6FCF-0EC0-442C-9698-720A69B10FCC}"/>
              </a:ext>
            </a:extLst>
          </p:cNvPr>
          <p:cNvSpPr/>
          <p:nvPr userDrawn="1"/>
        </p:nvSpPr>
        <p:spPr>
          <a:xfrm>
            <a:off x="-630704" y="2802322"/>
            <a:ext cx="524218" cy="417731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83151F4-9ED7-46AB-BCA9-6388FCC523A8}"/>
              </a:ext>
            </a:extLst>
          </p:cNvPr>
          <p:cNvGrpSpPr/>
          <p:nvPr userDrawn="1"/>
        </p:nvGrpSpPr>
        <p:grpSpPr>
          <a:xfrm>
            <a:off x="-52814" y="-283691"/>
            <a:ext cx="9692640" cy="369750"/>
            <a:chOff x="-548640" y="5008155"/>
            <a:chExt cx="9692640" cy="369750"/>
          </a:xfrm>
        </p:grpSpPr>
        <p:grpSp>
          <p:nvGrpSpPr>
            <p:cNvPr id="66" name="Google Shape;11;p2">
              <a:extLst>
                <a:ext uri="{FF2B5EF4-FFF2-40B4-BE49-F238E27FC236}">
                  <a16:creationId xmlns:a16="http://schemas.microsoft.com/office/drawing/2014/main" id="{E10250C4-9F9C-42BA-B1EB-EABE8863937E}"/>
                </a:ext>
              </a:extLst>
            </p:cNvPr>
            <p:cNvGrpSpPr/>
            <p:nvPr/>
          </p:nvGrpSpPr>
          <p:grpSpPr>
            <a:xfrm>
              <a:off x="-518160" y="5008155"/>
              <a:ext cx="9662160" cy="301170"/>
              <a:chOff x="-372325" y="-64950"/>
              <a:chExt cx="7124450" cy="668900"/>
            </a:xfrm>
            <a:solidFill>
              <a:srgbClr val="333C66"/>
            </a:solidFill>
          </p:grpSpPr>
          <p:sp>
            <p:nvSpPr>
              <p:cNvPr id="111" name="Google Shape;12;p2">
                <a:extLst>
                  <a:ext uri="{FF2B5EF4-FFF2-40B4-BE49-F238E27FC236}">
                    <a16:creationId xmlns:a16="http://schemas.microsoft.com/office/drawing/2014/main" id="{1C58DC77-720B-4060-BD60-897C2D89C30D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3;p2">
                <a:extLst>
                  <a:ext uri="{FF2B5EF4-FFF2-40B4-BE49-F238E27FC236}">
                    <a16:creationId xmlns:a16="http://schemas.microsoft.com/office/drawing/2014/main" id="{E98B82A9-4B15-4D63-9BC0-1DEC1AAAD294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4;p2">
                <a:extLst>
                  <a:ext uri="{FF2B5EF4-FFF2-40B4-BE49-F238E27FC236}">
                    <a16:creationId xmlns:a16="http://schemas.microsoft.com/office/drawing/2014/main" id="{86686785-AC1B-4C93-9FBC-59F33E353E4E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;p2">
                <a:extLst>
                  <a:ext uri="{FF2B5EF4-FFF2-40B4-BE49-F238E27FC236}">
                    <a16:creationId xmlns:a16="http://schemas.microsoft.com/office/drawing/2014/main" id="{CEE22295-D49F-497D-B861-1325385545ED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6;p2">
                <a:extLst>
                  <a:ext uri="{FF2B5EF4-FFF2-40B4-BE49-F238E27FC236}">
                    <a16:creationId xmlns:a16="http://schemas.microsoft.com/office/drawing/2014/main" id="{C7674433-D8BD-4ACE-B94B-BF92879E2603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7;p2">
                <a:extLst>
                  <a:ext uri="{FF2B5EF4-FFF2-40B4-BE49-F238E27FC236}">
                    <a16:creationId xmlns:a16="http://schemas.microsoft.com/office/drawing/2014/main" id="{85D0F221-83A7-447D-8C78-6259E2E26EBC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8;p2">
                <a:extLst>
                  <a:ext uri="{FF2B5EF4-FFF2-40B4-BE49-F238E27FC236}">
                    <a16:creationId xmlns:a16="http://schemas.microsoft.com/office/drawing/2014/main" id="{26058B33-FF63-4A3B-B095-FE604D320808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9;p2">
                <a:extLst>
                  <a:ext uri="{FF2B5EF4-FFF2-40B4-BE49-F238E27FC236}">
                    <a16:creationId xmlns:a16="http://schemas.microsoft.com/office/drawing/2014/main" id="{4315B1C8-9C6E-4985-B56A-1FCA946564BE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0;p2">
                <a:extLst>
                  <a:ext uri="{FF2B5EF4-FFF2-40B4-BE49-F238E27FC236}">
                    <a16:creationId xmlns:a16="http://schemas.microsoft.com/office/drawing/2014/main" id="{A4613010-8F40-4BFC-8158-0ABD73462BD6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1;p2">
                <a:extLst>
                  <a:ext uri="{FF2B5EF4-FFF2-40B4-BE49-F238E27FC236}">
                    <a16:creationId xmlns:a16="http://schemas.microsoft.com/office/drawing/2014/main" id="{F7EB068C-6A62-4A30-AD1E-67BDBDEC6AFD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2;p2">
                <a:extLst>
                  <a:ext uri="{FF2B5EF4-FFF2-40B4-BE49-F238E27FC236}">
                    <a16:creationId xmlns:a16="http://schemas.microsoft.com/office/drawing/2014/main" id="{B9701BBF-4DC2-4A9B-AF0E-403F5A379B95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3;p2">
                <a:extLst>
                  <a:ext uri="{FF2B5EF4-FFF2-40B4-BE49-F238E27FC236}">
                    <a16:creationId xmlns:a16="http://schemas.microsoft.com/office/drawing/2014/main" id="{73A3E909-14F6-4D62-8256-DCA60B771BE3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4;p2">
                <a:extLst>
                  <a:ext uri="{FF2B5EF4-FFF2-40B4-BE49-F238E27FC236}">
                    <a16:creationId xmlns:a16="http://schemas.microsoft.com/office/drawing/2014/main" id="{B22693F0-6303-475B-9E27-1CAAB7E3A10B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5;p2">
                <a:extLst>
                  <a:ext uri="{FF2B5EF4-FFF2-40B4-BE49-F238E27FC236}">
                    <a16:creationId xmlns:a16="http://schemas.microsoft.com/office/drawing/2014/main" id="{494FDBD2-ED90-4FB8-A32A-88BAD1A99982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6;p2">
                <a:extLst>
                  <a:ext uri="{FF2B5EF4-FFF2-40B4-BE49-F238E27FC236}">
                    <a16:creationId xmlns:a16="http://schemas.microsoft.com/office/drawing/2014/main" id="{259806AF-D09C-4941-9A8D-9651A9DA6B1A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7;p2">
                <a:extLst>
                  <a:ext uri="{FF2B5EF4-FFF2-40B4-BE49-F238E27FC236}">
                    <a16:creationId xmlns:a16="http://schemas.microsoft.com/office/drawing/2014/main" id="{5FF03AB0-8C70-4E21-A899-609F41568951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8;p2">
                <a:extLst>
                  <a:ext uri="{FF2B5EF4-FFF2-40B4-BE49-F238E27FC236}">
                    <a16:creationId xmlns:a16="http://schemas.microsoft.com/office/drawing/2014/main" id="{568FF55F-0B4D-4887-9DD1-8D56A180E174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9;p2">
                <a:extLst>
                  <a:ext uri="{FF2B5EF4-FFF2-40B4-BE49-F238E27FC236}">
                    <a16:creationId xmlns:a16="http://schemas.microsoft.com/office/drawing/2014/main" id="{2B9C2773-02DC-4F85-AE27-2465CD949F3C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0;p2">
                <a:extLst>
                  <a:ext uri="{FF2B5EF4-FFF2-40B4-BE49-F238E27FC236}">
                    <a16:creationId xmlns:a16="http://schemas.microsoft.com/office/drawing/2014/main" id="{5090E7D7-933D-4752-B8C1-96084246941E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1;p2">
                <a:extLst>
                  <a:ext uri="{FF2B5EF4-FFF2-40B4-BE49-F238E27FC236}">
                    <a16:creationId xmlns:a16="http://schemas.microsoft.com/office/drawing/2014/main" id="{23E7BEC5-D5AC-43CB-A094-61AF4559B0F0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2;p2">
                <a:extLst>
                  <a:ext uri="{FF2B5EF4-FFF2-40B4-BE49-F238E27FC236}">
                    <a16:creationId xmlns:a16="http://schemas.microsoft.com/office/drawing/2014/main" id="{ED3A2BE2-9E83-4C59-A368-C7699746FFB3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3;p2">
                <a:extLst>
                  <a:ext uri="{FF2B5EF4-FFF2-40B4-BE49-F238E27FC236}">
                    <a16:creationId xmlns:a16="http://schemas.microsoft.com/office/drawing/2014/main" id="{F0EF3DDC-9CC9-446D-8D33-70F89722B491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4;p2">
                <a:extLst>
                  <a:ext uri="{FF2B5EF4-FFF2-40B4-BE49-F238E27FC236}">
                    <a16:creationId xmlns:a16="http://schemas.microsoft.com/office/drawing/2014/main" id="{9EF24E44-988E-40E7-A58C-271F8F2A769D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5;p2">
                <a:extLst>
                  <a:ext uri="{FF2B5EF4-FFF2-40B4-BE49-F238E27FC236}">
                    <a16:creationId xmlns:a16="http://schemas.microsoft.com/office/drawing/2014/main" id="{4318C27D-BF8C-4611-9634-099E5BAA2AC0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6;p2">
                <a:extLst>
                  <a:ext uri="{FF2B5EF4-FFF2-40B4-BE49-F238E27FC236}">
                    <a16:creationId xmlns:a16="http://schemas.microsoft.com/office/drawing/2014/main" id="{99C862EC-0B97-46B4-BCCF-010DD46569C6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7;p2">
                <a:extLst>
                  <a:ext uri="{FF2B5EF4-FFF2-40B4-BE49-F238E27FC236}">
                    <a16:creationId xmlns:a16="http://schemas.microsoft.com/office/drawing/2014/main" id="{7586EF8A-0C02-4775-8D3A-69A6E5018B9F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8;p2">
                <a:extLst>
                  <a:ext uri="{FF2B5EF4-FFF2-40B4-BE49-F238E27FC236}">
                    <a16:creationId xmlns:a16="http://schemas.microsoft.com/office/drawing/2014/main" id="{6BC741E1-0372-4BCF-94FB-480AC793D02E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9;p2">
                <a:extLst>
                  <a:ext uri="{FF2B5EF4-FFF2-40B4-BE49-F238E27FC236}">
                    <a16:creationId xmlns:a16="http://schemas.microsoft.com/office/drawing/2014/main" id="{61AF362E-3AEF-45F8-8CD4-F8BD3FD4081E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0;p2">
                <a:extLst>
                  <a:ext uri="{FF2B5EF4-FFF2-40B4-BE49-F238E27FC236}">
                    <a16:creationId xmlns:a16="http://schemas.microsoft.com/office/drawing/2014/main" id="{D5B1260D-6DBB-4509-B603-5B71708695D3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1;p2">
                <a:extLst>
                  <a:ext uri="{FF2B5EF4-FFF2-40B4-BE49-F238E27FC236}">
                    <a16:creationId xmlns:a16="http://schemas.microsoft.com/office/drawing/2014/main" id="{C71EE36A-7684-464E-AEB3-04CF1AB60490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2;p2">
                <a:extLst>
                  <a:ext uri="{FF2B5EF4-FFF2-40B4-BE49-F238E27FC236}">
                    <a16:creationId xmlns:a16="http://schemas.microsoft.com/office/drawing/2014/main" id="{46718C98-8E73-4016-8B77-66A0E64F60F7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3;p2">
                <a:extLst>
                  <a:ext uri="{FF2B5EF4-FFF2-40B4-BE49-F238E27FC236}">
                    <a16:creationId xmlns:a16="http://schemas.microsoft.com/office/drawing/2014/main" id="{B13CA3FD-AB36-422A-B38D-136937365950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4;p2">
                <a:extLst>
                  <a:ext uri="{FF2B5EF4-FFF2-40B4-BE49-F238E27FC236}">
                    <a16:creationId xmlns:a16="http://schemas.microsoft.com/office/drawing/2014/main" id="{F564E64A-B9F4-4831-A1A0-4F09C9332D5B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5;p2">
                <a:extLst>
                  <a:ext uri="{FF2B5EF4-FFF2-40B4-BE49-F238E27FC236}">
                    <a16:creationId xmlns:a16="http://schemas.microsoft.com/office/drawing/2014/main" id="{DEBEEDAF-9F24-4769-B3F2-37D623C3F054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;p2">
                <a:extLst>
                  <a:ext uri="{FF2B5EF4-FFF2-40B4-BE49-F238E27FC236}">
                    <a16:creationId xmlns:a16="http://schemas.microsoft.com/office/drawing/2014/main" id="{21CDB652-4B2D-4F0A-99AE-2BEEE0A24BC9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;p2">
                <a:extLst>
                  <a:ext uri="{FF2B5EF4-FFF2-40B4-BE49-F238E27FC236}">
                    <a16:creationId xmlns:a16="http://schemas.microsoft.com/office/drawing/2014/main" id="{1638AC63-7288-4FD5-91B7-C1E656AA991A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8;p2">
                <a:extLst>
                  <a:ext uri="{FF2B5EF4-FFF2-40B4-BE49-F238E27FC236}">
                    <a16:creationId xmlns:a16="http://schemas.microsoft.com/office/drawing/2014/main" id="{93F3F7CF-FC9C-4992-85A0-CB341C73C5AC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9;p2">
                <a:extLst>
                  <a:ext uri="{FF2B5EF4-FFF2-40B4-BE49-F238E27FC236}">
                    <a16:creationId xmlns:a16="http://schemas.microsoft.com/office/drawing/2014/main" id="{DE5C3A99-CD20-46C8-B688-BAD49DA4E116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50;p2">
                <a:extLst>
                  <a:ext uri="{FF2B5EF4-FFF2-40B4-BE49-F238E27FC236}">
                    <a16:creationId xmlns:a16="http://schemas.microsoft.com/office/drawing/2014/main" id="{F12F049A-37D5-4225-8926-0F8D9898BE8D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11;p2">
              <a:extLst>
                <a:ext uri="{FF2B5EF4-FFF2-40B4-BE49-F238E27FC236}">
                  <a16:creationId xmlns:a16="http://schemas.microsoft.com/office/drawing/2014/main" id="{FB1073DC-AB66-43C6-8982-CE20477BEB90}"/>
                </a:ext>
              </a:extLst>
            </p:cNvPr>
            <p:cNvGrpSpPr/>
            <p:nvPr/>
          </p:nvGrpSpPr>
          <p:grpSpPr>
            <a:xfrm>
              <a:off x="-548640" y="5076735"/>
              <a:ext cx="9662160" cy="301170"/>
              <a:chOff x="-372325" y="-64950"/>
              <a:chExt cx="7124450" cy="668900"/>
            </a:xfrm>
            <a:solidFill>
              <a:srgbClr val="F0AF46"/>
            </a:solidFill>
          </p:grpSpPr>
          <p:sp>
            <p:nvSpPr>
              <p:cNvPr id="68" name="Google Shape;12;p2">
                <a:extLst>
                  <a:ext uri="{FF2B5EF4-FFF2-40B4-BE49-F238E27FC236}">
                    <a16:creationId xmlns:a16="http://schemas.microsoft.com/office/drawing/2014/main" id="{C434EA69-2A31-4631-A364-05077F2627DB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3;p2">
                <a:extLst>
                  <a:ext uri="{FF2B5EF4-FFF2-40B4-BE49-F238E27FC236}">
                    <a16:creationId xmlns:a16="http://schemas.microsoft.com/office/drawing/2014/main" id="{62F4FF9B-7B36-4B86-8B5E-5952F1A1C463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4;p2">
                <a:extLst>
                  <a:ext uri="{FF2B5EF4-FFF2-40B4-BE49-F238E27FC236}">
                    <a16:creationId xmlns:a16="http://schemas.microsoft.com/office/drawing/2014/main" id="{D9F56D8B-9807-4D69-852D-738DAE98F91F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5;p2">
                <a:extLst>
                  <a:ext uri="{FF2B5EF4-FFF2-40B4-BE49-F238E27FC236}">
                    <a16:creationId xmlns:a16="http://schemas.microsoft.com/office/drawing/2014/main" id="{D75814A1-6CB9-42BB-AECD-3F285A900A87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6;p2">
                <a:extLst>
                  <a:ext uri="{FF2B5EF4-FFF2-40B4-BE49-F238E27FC236}">
                    <a16:creationId xmlns:a16="http://schemas.microsoft.com/office/drawing/2014/main" id="{81B3ADDE-9F75-4ECB-A708-BA469627569C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7;p2">
                <a:extLst>
                  <a:ext uri="{FF2B5EF4-FFF2-40B4-BE49-F238E27FC236}">
                    <a16:creationId xmlns:a16="http://schemas.microsoft.com/office/drawing/2014/main" id="{29AEDDF6-4090-49E4-B2D0-2DF8CF65DDB7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8;p2">
                <a:extLst>
                  <a:ext uri="{FF2B5EF4-FFF2-40B4-BE49-F238E27FC236}">
                    <a16:creationId xmlns:a16="http://schemas.microsoft.com/office/drawing/2014/main" id="{495E9CFB-AE39-4716-AE44-F40E7ADBB9E4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9;p2">
                <a:extLst>
                  <a:ext uri="{FF2B5EF4-FFF2-40B4-BE49-F238E27FC236}">
                    <a16:creationId xmlns:a16="http://schemas.microsoft.com/office/drawing/2014/main" id="{79FBE50B-B02B-4B17-B946-54964B5513ED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0;p2">
                <a:extLst>
                  <a:ext uri="{FF2B5EF4-FFF2-40B4-BE49-F238E27FC236}">
                    <a16:creationId xmlns:a16="http://schemas.microsoft.com/office/drawing/2014/main" id="{023284F2-33B0-40F2-A542-0A69A462F166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1;p2">
                <a:extLst>
                  <a:ext uri="{FF2B5EF4-FFF2-40B4-BE49-F238E27FC236}">
                    <a16:creationId xmlns:a16="http://schemas.microsoft.com/office/drawing/2014/main" id="{1AFFB57B-811A-49CD-843E-8101CD8701D7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2;p2">
                <a:extLst>
                  <a:ext uri="{FF2B5EF4-FFF2-40B4-BE49-F238E27FC236}">
                    <a16:creationId xmlns:a16="http://schemas.microsoft.com/office/drawing/2014/main" id="{10CD8FCC-E125-4D0F-8170-BE60A842194D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3;p2">
                <a:extLst>
                  <a:ext uri="{FF2B5EF4-FFF2-40B4-BE49-F238E27FC236}">
                    <a16:creationId xmlns:a16="http://schemas.microsoft.com/office/drawing/2014/main" id="{CB80B7D9-8FF8-47BA-8226-6E82D13BE26B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4;p2">
                <a:extLst>
                  <a:ext uri="{FF2B5EF4-FFF2-40B4-BE49-F238E27FC236}">
                    <a16:creationId xmlns:a16="http://schemas.microsoft.com/office/drawing/2014/main" id="{762EE218-44F1-4B90-A950-07914C0DEDC5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5;p2">
                <a:extLst>
                  <a:ext uri="{FF2B5EF4-FFF2-40B4-BE49-F238E27FC236}">
                    <a16:creationId xmlns:a16="http://schemas.microsoft.com/office/drawing/2014/main" id="{762BAC6F-75EF-492F-9265-3FA11D3A6002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6;p2">
                <a:extLst>
                  <a:ext uri="{FF2B5EF4-FFF2-40B4-BE49-F238E27FC236}">
                    <a16:creationId xmlns:a16="http://schemas.microsoft.com/office/drawing/2014/main" id="{1B4B4363-4A3F-4C26-93A0-B586748217C0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7;p2">
                <a:extLst>
                  <a:ext uri="{FF2B5EF4-FFF2-40B4-BE49-F238E27FC236}">
                    <a16:creationId xmlns:a16="http://schemas.microsoft.com/office/drawing/2014/main" id="{40C43AE6-55CA-4235-84E5-A4C1698F8D1E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8;p2">
                <a:extLst>
                  <a:ext uri="{FF2B5EF4-FFF2-40B4-BE49-F238E27FC236}">
                    <a16:creationId xmlns:a16="http://schemas.microsoft.com/office/drawing/2014/main" id="{DD35DA64-7005-4981-910E-B5F99B2189E7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9;p2">
                <a:extLst>
                  <a:ext uri="{FF2B5EF4-FFF2-40B4-BE49-F238E27FC236}">
                    <a16:creationId xmlns:a16="http://schemas.microsoft.com/office/drawing/2014/main" id="{40CC1C72-5A75-4468-A400-570F5631F9DA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0;p2">
                <a:extLst>
                  <a:ext uri="{FF2B5EF4-FFF2-40B4-BE49-F238E27FC236}">
                    <a16:creationId xmlns:a16="http://schemas.microsoft.com/office/drawing/2014/main" id="{A20A338A-050F-41C4-B29A-9F28D9902F4E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1;p2">
                <a:extLst>
                  <a:ext uri="{FF2B5EF4-FFF2-40B4-BE49-F238E27FC236}">
                    <a16:creationId xmlns:a16="http://schemas.microsoft.com/office/drawing/2014/main" id="{DE83AB41-4B8A-4BF2-8911-0C07EF3CFA07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2;p2">
                <a:extLst>
                  <a:ext uri="{FF2B5EF4-FFF2-40B4-BE49-F238E27FC236}">
                    <a16:creationId xmlns:a16="http://schemas.microsoft.com/office/drawing/2014/main" id="{9E3B2920-B2A0-4D12-85E2-B280FFB6E339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3;p2">
                <a:extLst>
                  <a:ext uri="{FF2B5EF4-FFF2-40B4-BE49-F238E27FC236}">
                    <a16:creationId xmlns:a16="http://schemas.microsoft.com/office/drawing/2014/main" id="{D3AD7FB9-7ADC-4435-B69B-59201A22C9A9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4;p2">
                <a:extLst>
                  <a:ext uri="{FF2B5EF4-FFF2-40B4-BE49-F238E27FC236}">
                    <a16:creationId xmlns:a16="http://schemas.microsoft.com/office/drawing/2014/main" id="{19B7CF5D-D875-4D8D-B315-8CCD4E753F26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35;p2">
                <a:extLst>
                  <a:ext uri="{FF2B5EF4-FFF2-40B4-BE49-F238E27FC236}">
                    <a16:creationId xmlns:a16="http://schemas.microsoft.com/office/drawing/2014/main" id="{2C24B483-6E2B-46AA-92E5-95DD4DE257CF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6;p2">
                <a:extLst>
                  <a:ext uri="{FF2B5EF4-FFF2-40B4-BE49-F238E27FC236}">
                    <a16:creationId xmlns:a16="http://schemas.microsoft.com/office/drawing/2014/main" id="{874F6B96-A2A9-4FB0-A339-2FE493FB6E07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37;p2">
                <a:extLst>
                  <a:ext uri="{FF2B5EF4-FFF2-40B4-BE49-F238E27FC236}">
                    <a16:creationId xmlns:a16="http://schemas.microsoft.com/office/drawing/2014/main" id="{CE543D7D-3B43-4A03-8816-9FDFD867C2D3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38;p2">
                <a:extLst>
                  <a:ext uri="{FF2B5EF4-FFF2-40B4-BE49-F238E27FC236}">
                    <a16:creationId xmlns:a16="http://schemas.microsoft.com/office/drawing/2014/main" id="{18601DFF-4ADC-4E04-B3ED-9053FA3F63F9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9;p2">
                <a:extLst>
                  <a:ext uri="{FF2B5EF4-FFF2-40B4-BE49-F238E27FC236}">
                    <a16:creationId xmlns:a16="http://schemas.microsoft.com/office/drawing/2014/main" id="{8E004441-2FD1-48D5-AAF6-BCF9E204C5C6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0;p2">
                <a:extLst>
                  <a:ext uri="{FF2B5EF4-FFF2-40B4-BE49-F238E27FC236}">
                    <a16:creationId xmlns:a16="http://schemas.microsoft.com/office/drawing/2014/main" id="{4D620F52-A3CB-40D0-97FB-7BECF616CFC7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1;p2">
                <a:extLst>
                  <a:ext uri="{FF2B5EF4-FFF2-40B4-BE49-F238E27FC236}">
                    <a16:creationId xmlns:a16="http://schemas.microsoft.com/office/drawing/2014/main" id="{3463B63F-BE22-4817-8E0E-20036AFFE536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2;p2">
                <a:extLst>
                  <a:ext uri="{FF2B5EF4-FFF2-40B4-BE49-F238E27FC236}">
                    <a16:creationId xmlns:a16="http://schemas.microsoft.com/office/drawing/2014/main" id="{20279625-1606-4526-A031-C59B22C97943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3;p2">
                <a:extLst>
                  <a:ext uri="{FF2B5EF4-FFF2-40B4-BE49-F238E27FC236}">
                    <a16:creationId xmlns:a16="http://schemas.microsoft.com/office/drawing/2014/main" id="{538DADEA-C271-46F4-B415-3BEB8A395721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4;p2">
                <a:extLst>
                  <a:ext uri="{FF2B5EF4-FFF2-40B4-BE49-F238E27FC236}">
                    <a16:creationId xmlns:a16="http://schemas.microsoft.com/office/drawing/2014/main" id="{8E47FFBB-026E-4FD6-82C2-EE5DDF714C70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5;p2">
                <a:extLst>
                  <a:ext uri="{FF2B5EF4-FFF2-40B4-BE49-F238E27FC236}">
                    <a16:creationId xmlns:a16="http://schemas.microsoft.com/office/drawing/2014/main" id="{93046E25-A818-42E8-BFC2-B3A6E0D2FA36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;p2">
                <a:extLst>
                  <a:ext uri="{FF2B5EF4-FFF2-40B4-BE49-F238E27FC236}">
                    <a16:creationId xmlns:a16="http://schemas.microsoft.com/office/drawing/2014/main" id="{BA492BFF-08A0-43EF-9A0A-1BFDCB086357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7;p2">
                <a:extLst>
                  <a:ext uri="{FF2B5EF4-FFF2-40B4-BE49-F238E27FC236}">
                    <a16:creationId xmlns:a16="http://schemas.microsoft.com/office/drawing/2014/main" id="{38843316-5F48-432C-BCBA-4861E65084CC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8;p2">
                <a:extLst>
                  <a:ext uri="{FF2B5EF4-FFF2-40B4-BE49-F238E27FC236}">
                    <a16:creationId xmlns:a16="http://schemas.microsoft.com/office/drawing/2014/main" id="{474C00DF-20BC-4C42-A8EB-815B4E5BFFBB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9;p2">
                <a:extLst>
                  <a:ext uri="{FF2B5EF4-FFF2-40B4-BE49-F238E27FC236}">
                    <a16:creationId xmlns:a16="http://schemas.microsoft.com/office/drawing/2014/main" id="{E8A70A5A-7EC3-43EE-9416-28C1535019BF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50;p2">
                <a:extLst>
                  <a:ext uri="{FF2B5EF4-FFF2-40B4-BE49-F238E27FC236}">
                    <a16:creationId xmlns:a16="http://schemas.microsoft.com/office/drawing/2014/main" id="{4ED60C2B-A798-4AA4-9F2E-427B678F1002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gradFill>
          <a:gsLst>
            <a:gs pos="0">
              <a:srgbClr val="FFFFFF"/>
            </a:gs>
            <a:gs pos="100000">
              <a:schemeClr val="lt2"/>
            </a:gs>
          </a:gsLst>
          <a:lin ang="18900732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1;p2">
            <a:extLst>
              <a:ext uri="{FF2B5EF4-FFF2-40B4-BE49-F238E27FC236}">
                <a16:creationId xmlns:a16="http://schemas.microsoft.com/office/drawing/2014/main" id="{3B337DB0-4FAC-4CF7-A737-F8288FE71823}"/>
              </a:ext>
            </a:extLst>
          </p:cNvPr>
          <p:cNvGrpSpPr/>
          <p:nvPr userDrawn="1"/>
        </p:nvGrpSpPr>
        <p:grpSpPr>
          <a:xfrm>
            <a:off x="-136106" y="-196305"/>
            <a:ext cx="9760165" cy="301170"/>
            <a:chOff x="-372325" y="-64950"/>
            <a:chExt cx="7124450" cy="668900"/>
          </a:xfrm>
          <a:solidFill>
            <a:srgbClr val="333C66"/>
          </a:solidFill>
        </p:grpSpPr>
        <p:sp>
          <p:nvSpPr>
            <p:cNvPr id="13" name="Google Shape;12;p2">
              <a:extLst>
                <a:ext uri="{FF2B5EF4-FFF2-40B4-BE49-F238E27FC236}">
                  <a16:creationId xmlns:a16="http://schemas.microsoft.com/office/drawing/2014/main" id="{2EADD344-5B40-45A4-B9AB-95744AE9F917}"/>
                </a:ext>
              </a:extLst>
            </p:cNvPr>
            <p:cNvSpPr/>
            <p:nvPr/>
          </p:nvSpPr>
          <p:spPr>
            <a:xfrm>
              <a:off x="-37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;p2">
              <a:extLst>
                <a:ext uri="{FF2B5EF4-FFF2-40B4-BE49-F238E27FC236}">
                  <a16:creationId xmlns:a16="http://schemas.microsoft.com/office/drawing/2014/main" id="{03E4C14A-6CC7-4DB3-9817-CDD4CA3F3303}"/>
                </a:ext>
              </a:extLst>
            </p:cNvPr>
            <p:cNvSpPr/>
            <p:nvPr/>
          </p:nvSpPr>
          <p:spPr>
            <a:xfrm>
              <a:off x="-1971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;p2">
              <a:extLst>
                <a:ext uri="{FF2B5EF4-FFF2-40B4-BE49-F238E27FC236}">
                  <a16:creationId xmlns:a16="http://schemas.microsoft.com/office/drawing/2014/main" id="{2DBB31E9-F1D7-492B-B82A-2B27DBF53FD9}"/>
                </a:ext>
              </a:extLst>
            </p:cNvPr>
            <p:cNvSpPr/>
            <p:nvPr/>
          </p:nvSpPr>
          <p:spPr>
            <a:xfrm>
              <a:off x="-2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;p2">
              <a:extLst>
                <a:ext uri="{FF2B5EF4-FFF2-40B4-BE49-F238E27FC236}">
                  <a16:creationId xmlns:a16="http://schemas.microsoft.com/office/drawing/2014/main" id="{BC231008-A9AA-445D-8E0F-1F3BF8572097}"/>
                </a:ext>
              </a:extLst>
            </p:cNvPr>
            <p:cNvSpPr/>
            <p:nvPr/>
          </p:nvSpPr>
          <p:spPr>
            <a:xfrm>
              <a:off x="1524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;p2">
              <a:extLst>
                <a:ext uri="{FF2B5EF4-FFF2-40B4-BE49-F238E27FC236}">
                  <a16:creationId xmlns:a16="http://schemas.microsoft.com/office/drawing/2014/main" id="{908FE67A-04B5-4111-A1CD-209141AFEF27}"/>
                </a:ext>
              </a:extLst>
            </p:cNvPr>
            <p:cNvSpPr/>
            <p:nvPr/>
          </p:nvSpPr>
          <p:spPr>
            <a:xfrm>
              <a:off x="3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2DA8F1F-30A0-4869-AAD2-94E1BAA6269F}"/>
                </a:ext>
              </a:extLst>
            </p:cNvPr>
            <p:cNvSpPr/>
            <p:nvPr/>
          </p:nvSpPr>
          <p:spPr>
            <a:xfrm>
              <a:off x="502425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8421A80D-A7F5-465D-95F9-0AD626761263}"/>
                </a:ext>
              </a:extLst>
            </p:cNvPr>
            <p:cNvSpPr/>
            <p:nvPr/>
          </p:nvSpPr>
          <p:spPr>
            <a:xfrm>
              <a:off x="67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;p2">
              <a:extLst>
                <a:ext uri="{FF2B5EF4-FFF2-40B4-BE49-F238E27FC236}">
                  <a16:creationId xmlns:a16="http://schemas.microsoft.com/office/drawing/2014/main" id="{4815B48D-128B-4360-80DF-21B48979FE9C}"/>
                </a:ext>
              </a:extLst>
            </p:cNvPr>
            <p:cNvSpPr/>
            <p:nvPr/>
          </p:nvSpPr>
          <p:spPr>
            <a:xfrm>
              <a:off x="8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;p2">
              <a:extLst>
                <a:ext uri="{FF2B5EF4-FFF2-40B4-BE49-F238E27FC236}">
                  <a16:creationId xmlns:a16="http://schemas.microsoft.com/office/drawing/2014/main" id="{4430118F-B59E-476C-83FF-4BC39EE836E3}"/>
                </a:ext>
              </a:extLst>
            </p:cNvPr>
            <p:cNvSpPr/>
            <p:nvPr/>
          </p:nvSpPr>
          <p:spPr>
            <a:xfrm>
              <a:off x="10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;p2">
              <a:extLst>
                <a:ext uri="{FF2B5EF4-FFF2-40B4-BE49-F238E27FC236}">
                  <a16:creationId xmlns:a16="http://schemas.microsoft.com/office/drawing/2014/main" id="{85A4C020-49C4-4D15-8350-0BD80F74C389}"/>
                </a:ext>
              </a:extLst>
            </p:cNvPr>
            <p:cNvSpPr/>
            <p:nvPr/>
          </p:nvSpPr>
          <p:spPr>
            <a:xfrm>
              <a:off x="120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;p2">
              <a:extLst>
                <a:ext uri="{FF2B5EF4-FFF2-40B4-BE49-F238E27FC236}">
                  <a16:creationId xmlns:a16="http://schemas.microsoft.com/office/drawing/2014/main" id="{CD9E89B0-90C6-413A-B23B-9AB96FFEDE37}"/>
                </a:ext>
              </a:extLst>
            </p:cNvPr>
            <p:cNvSpPr/>
            <p:nvPr/>
          </p:nvSpPr>
          <p:spPr>
            <a:xfrm>
              <a:off x="137767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;p2">
              <a:extLst>
                <a:ext uri="{FF2B5EF4-FFF2-40B4-BE49-F238E27FC236}">
                  <a16:creationId xmlns:a16="http://schemas.microsoft.com/office/drawing/2014/main" id="{CBC4F350-5EE5-4EC0-83F7-2D7E0BDD22CD}"/>
                </a:ext>
              </a:extLst>
            </p:cNvPr>
            <p:cNvSpPr/>
            <p:nvPr/>
          </p:nvSpPr>
          <p:spPr>
            <a:xfrm>
              <a:off x="15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;p2">
              <a:extLst>
                <a:ext uri="{FF2B5EF4-FFF2-40B4-BE49-F238E27FC236}">
                  <a16:creationId xmlns:a16="http://schemas.microsoft.com/office/drawing/2014/main" id="{2F3BA0F8-93B7-4B79-8A10-94F8AF0C03FB}"/>
                </a:ext>
              </a:extLst>
            </p:cNvPr>
            <p:cNvSpPr/>
            <p:nvPr/>
          </p:nvSpPr>
          <p:spPr>
            <a:xfrm>
              <a:off x="17272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;p2">
              <a:extLst>
                <a:ext uri="{FF2B5EF4-FFF2-40B4-BE49-F238E27FC236}">
                  <a16:creationId xmlns:a16="http://schemas.microsoft.com/office/drawing/2014/main" id="{E2276BE7-AECB-4A63-8222-6A4078A96487}"/>
                </a:ext>
              </a:extLst>
            </p:cNvPr>
            <p:cNvSpPr/>
            <p:nvPr/>
          </p:nvSpPr>
          <p:spPr>
            <a:xfrm>
              <a:off x="18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;p2">
              <a:extLst>
                <a:ext uri="{FF2B5EF4-FFF2-40B4-BE49-F238E27FC236}">
                  <a16:creationId xmlns:a16="http://schemas.microsoft.com/office/drawing/2014/main" id="{7F2A418D-6229-456A-A3C5-EAE35F35B292}"/>
                </a:ext>
              </a:extLst>
            </p:cNvPr>
            <p:cNvSpPr/>
            <p:nvPr/>
          </p:nvSpPr>
          <p:spPr>
            <a:xfrm>
              <a:off x="20607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;p2">
              <a:extLst>
                <a:ext uri="{FF2B5EF4-FFF2-40B4-BE49-F238E27FC236}">
                  <a16:creationId xmlns:a16="http://schemas.microsoft.com/office/drawing/2014/main" id="{657A973F-D467-4EAF-B0B3-CAE3277F2B94}"/>
                </a:ext>
              </a:extLst>
            </p:cNvPr>
            <p:cNvSpPr/>
            <p:nvPr/>
          </p:nvSpPr>
          <p:spPr>
            <a:xfrm>
              <a:off x="223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;p2">
              <a:extLst>
                <a:ext uri="{FF2B5EF4-FFF2-40B4-BE49-F238E27FC236}">
                  <a16:creationId xmlns:a16="http://schemas.microsoft.com/office/drawing/2014/main" id="{77E0A831-7199-48D2-8B97-30A810E5A12C}"/>
                </a:ext>
              </a:extLst>
            </p:cNvPr>
            <p:cNvSpPr/>
            <p:nvPr/>
          </p:nvSpPr>
          <p:spPr>
            <a:xfrm>
              <a:off x="24107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;p2">
              <a:extLst>
                <a:ext uri="{FF2B5EF4-FFF2-40B4-BE49-F238E27FC236}">
                  <a16:creationId xmlns:a16="http://schemas.microsoft.com/office/drawing/2014/main" id="{7A9E28C4-07DE-4A76-82DC-8541B67F4260}"/>
                </a:ext>
              </a:extLst>
            </p:cNvPr>
            <p:cNvSpPr/>
            <p:nvPr/>
          </p:nvSpPr>
          <p:spPr>
            <a:xfrm>
              <a:off x="25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;p2">
              <a:extLst>
                <a:ext uri="{FF2B5EF4-FFF2-40B4-BE49-F238E27FC236}">
                  <a16:creationId xmlns:a16="http://schemas.microsoft.com/office/drawing/2014/main" id="{AAC91755-25C5-4769-9D87-2BEB28B295DB}"/>
                </a:ext>
              </a:extLst>
            </p:cNvPr>
            <p:cNvSpPr/>
            <p:nvPr/>
          </p:nvSpPr>
          <p:spPr>
            <a:xfrm>
              <a:off x="27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;p2">
              <a:extLst>
                <a:ext uri="{FF2B5EF4-FFF2-40B4-BE49-F238E27FC236}">
                  <a16:creationId xmlns:a16="http://schemas.microsoft.com/office/drawing/2014/main" id="{E9EEBE52-200D-4DF3-B233-1E8DC88EB220}"/>
                </a:ext>
              </a:extLst>
            </p:cNvPr>
            <p:cNvSpPr/>
            <p:nvPr/>
          </p:nvSpPr>
          <p:spPr>
            <a:xfrm>
              <a:off x="293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;p2">
              <a:extLst>
                <a:ext uri="{FF2B5EF4-FFF2-40B4-BE49-F238E27FC236}">
                  <a16:creationId xmlns:a16="http://schemas.microsoft.com/office/drawing/2014/main" id="{DAF428BF-A8A8-475C-BBFE-04B2ACA137E1}"/>
                </a:ext>
              </a:extLst>
            </p:cNvPr>
            <p:cNvSpPr/>
            <p:nvPr/>
          </p:nvSpPr>
          <p:spPr>
            <a:xfrm>
              <a:off x="31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;p2">
              <a:extLst>
                <a:ext uri="{FF2B5EF4-FFF2-40B4-BE49-F238E27FC236}">
                  <a16:creationId xmlns:a16="http://schemas.microsoft.com/office/drawing/2014/main" id="{51045C42-AE0E-470C-9F34-14370A647B9F}"/>
                </a:ext>
              </a:extLst>
            </p:cNvPr>
            <p:cNvSpPr/>
            <p:nvPr/>
          </p:nvSpPr>
          <p:spPr>
            <a:xfrm>
              <a:off x="328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;p2">
              <a:extLst>
                <a:ext uri="{FF2B5EF4-FFF2-40B4-BE49-F238E27FC236}">
                  <a16:creationId xmlns:a16="http://schemas.microsoft.com/office/drawing/2014/main" id="{FC1CF9B1-C86A-421B-ABDF-4B529BEB2972}"/>
                </a:ext>
              </a:extLst>
            </p:cNvPr>
            <p:cNvSpPr/>
            <p:nvPr/>
          </p:nvSpPr>
          <p:spPr>
            <a:xfrm>
              <a:off x="34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;p2">
              <a:extLst>
                <a:ext uri="{FF2B5EF4-FFF2-40B4-BE49-F238E27FC236}">
                  <a16:creationId xmlns:a16="http://schemas.microsoft.com/office/drawing/2014/main" id="{0008AECC-0131-48F6-8815-2DEECF93DC59}"/>
                </a:ext>
              </a:extLst>
            </p:cNvPr>
            <p:cNvSpPr/>
            <p:nvPr/>
          </p:nvSpPr>
          <p:spPr>
            <a:xfrm>
              <a:off x="3635500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;p2">
              <a:extLst>
                <a:ext uri="{FF2B5EF4-FFF2-40B4-BE49-F238E27FC236}">
                  <a16:creationId xmlns:a16="http://schemas.microsoft.com/office/drawing/2014/main" id="{23D525DC-4057-4242-BB67-04DF6876B97B}"/>
                </a:ext>
              </a:extLst>
            </p:cNvPr>
            <p:cNvSpPr/>
            <p:nvPr/>
          </p:nvSpPr>
          <p:spPr>
            <a:xfrm>
              <a:off x="38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;p2">
              <a:extLst>
                <a:ext uri="{FF2B5EF4-FFF2-40B4-BE49-F238E27FC236}">
                  <a16:creationId xmlns:a16="http://schemas.microsoft.com/office/drawing/2014/main" id="{1C5AD51C-AA2B-4031-AA5A-599549BC8E56}"/>
                </a:ext>
              </a:extLst>
            </p:cNvPr>
            <p:cNvSpPr/>
            <p:nvPr/>
          </p:nvSpPr>
          <p:spPr>
            <a:xfrm>
              <a:off x="39855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;p2">
              <a:extLst>
                <a:ext uri="{FF2B5EF4-FFF2-40B4-BE49-F238E27FC236}">
                  <a16:creationId xmlns:a16="http://schemas.microsoft.com/office/drawing/2014/main" id="{754927CA-3AE3-423D-84A3-83A3C0D818FB}"/>
                </a:ext>
              </a:extLst>
            </p:cNvPr>
            <p:cNvSpPr/>
            <p:nvPr/>
          </p:nvSpPr>
          <p:spPr>
            <a:xfrm>
              <a:off x="41442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6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;p2">
              <a:extLst>
                <a:ext uri="{FF2B5EF4-FFF2-40B4-BE49-F238E27FC236}">
                  <a16:creationId xmlns:a16="http://schemas.microsoft.com/office/drawing/2014/main" id="{8C5B6AFA-EE37-4AB3-869B-4EC1B211AF9D}"/>
                </a:ext>
              </a:extLst>
            </p:cNvPr>
            <p:cNvSpPr/>
            <p:nvPr/>
          </p:nvSpPr>
          <p:spPr>
            <a:xfrm>
              <a:off x="431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;p2">
              <a:extLst>
                <a:ext uri="{FF2B5EF4-FFF2-40B4-BE49-F238E27FC236}">
                  <a16:creationId xmlns:a16="http://schemas.microsoft.com/office/drawing/2014/main" id="{FCFF9465-2FE4-428D-907F-FE578707C1CB}"/>
                </a:ext>
              </a:extLst>
            </p:cNvPr>
            <p:cNvSpPr/>
            <p:nvPr/>
          </p:nvSpPr>
          <p:spPr>
            <a:xfrm>
              <a:off x="449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;p2">
              <a:extLst>
                <a:ext uri="{FF2B5EF4-FFF2-40B4-BE49-F238E27FC236}">
                  <a16:creationId xmlns:a16="http://schemas.microsoft.com/office/drawing/2014/main" id="{140907B2-D425-49E1-97CA-FE1047F9CCC4}"/>
                </a:ext>
              </a:extLst>
            </p:cNvPr>
            <p:cNvSpPr/>
            <p:nvPr/>
          </p:nvSpPr>
          <p:spPr>
            <a:xfrm>
              <a:off x="466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;p2">
              <a:extLst>
                <a:ext uri="{FF2B5EF4-FFF2-40B4-BE49-F238E27FC236}">
                  <a16:creationId xmlns:a16="http://schemas.microsoft.com/office/drawing/2014/main" id="{14583029-3608-4BDF-8270-A2CBCF9FC2F7}"/>
                </a:ext>
              </a:extLst>
            </p:cNvPr>
            <p:cNvSpPr/>
            <p:nvPr/>
          </p:nvSpPr>
          <p:spPr>
            <a:xfrm>
              <a:off x="484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;p2">
              <a:extLst>
                <a:ext uri="{FF2B5EF4-FFF2-40B4-BE49-F238E27FC236}">
                  <a16:creationId xmlns:a16="http://schemas.microsoft.com/office/drawing/2014/main" id="{4B818544-02E6-4B75-829F-D2DD219179BD}"/>
                </a:ext>
              </a:extLst>
            </p:cNvPr>
            <p:cNvSpPr/>
            <p:nvPr/>
          </p:nvSpPr>
          <p:spPr>
            <a:xfrm>
              <a:off x="50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;p2">
              <a:extLst>
                <a:ext uri="{FF2B5EF4-FFF2-40B4-BE49-F238E27FC236}">
                  <a16:creationId xmlns:a16="http://schemas.microsoft.com/office/drawing/2014/main" id="{0747E335-ABD4-4196-B25B-B76BB4177AAB}"/>
                </a:ext>
              </a:extLst>
            </p:cNvPr>
            <p:cNvSpPr/>
            <p:nvPr/>
          </p:nvSpPr>
          <p:spPr>
            <a:xfrm>
              <a:off x="51938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;p2">
              <a:extLst>
                <a:ext uri="{FF2B5EF4-FFF2-40B4-BE49-F238E27FC236}">
                  <a16:creationId xmlns:a16="http://schemas.microsoft.com/office/drawing/2014/main" id="{8BF309AF-D9BE-4F9E-9ABF-79302CB86382}"/>
                </a:ext>
              </a:extLst>
            </p:cNvPr>
            <p:cNvSpPr/>
            <p:nvPr/>
          </p:nvSpPr>
          <p:spPr>
            <a:xfrm>
              <a:off x="536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;p2">
              <a:extLst>
                <a:ext uri="{FF2B5EF4-FFF2-40B4-BE49-F238E27FC236}">
                  <a16:creationId xmlns:a16="http://schemas.microsoft.com/office/drawing/2014/main" id="{F3D87473-6190-4E39-983B-EDD466148443}"/>
                </a:ext>
              </a:extLst>
            </p:cNvPr>
            <p:cNvSpPr/>
            <p:nvPr/>
          </p:nvSpPr>
          <p:spPr>
            <a:xfrm>
              <a:off x="5543800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;p2">
              <a:extLst>
                <a:ext uri="{FF2B5EF4-FFF2-40B4-BE49-F238E27FC236}">
                  <a16:creationId xmlns:a16="http://schemas.microsoft.com/office/drawing/2014/main" id="{CF16D85B-2276-4BAE-999F-51FF8A423BDA}"/>
                </a:ext>
              </a:extLst>
            </p:cNvPr>
            <p:cNvSpPr/>
            <p:nvPr/>
          </p:nvSpPr>
          <p:spPr>
            <a:xfrm>
              <a:off x="57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;p2">
              <a:extLst>
                <a:ext uri="{FF2B5EF4-FFF2-40B4-BE49-F238E27FC236}">
                  <a16:creationId xmlns:a16="http://schemas.microsoft.com/office/drawing/2014/main" id="{E5080FF0-81AC-48CF-B632-73C392799EE7}"/>
                </a:ext>
              </a:extLst>
            </p:cNvPr>
            <p:cNvSpPr/>
            <p:nvPr/>
          </p:nvSpPr>
          <p:spPr>
            <a:xfrm>
              <a:off x="589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;p2">
              <a:extLst>
                <a:ext uri="{FF2B5EF4-FFF2-40B4-BE49-F238E27FC236}">
                  <a16:creationId xmlns:a16="http://schemas.microsoft.com/office/drawing/2014/main" id="{C2A7B10D-33FD-4327-A224-9D97DC54B9C5}"/>
                </a:ext>
              </a:extLst>
            </p:cNvPr>
            <p:cNvSpPr/>
            <p:nvPr/>
          </p:nvSpPr>
          <p:spPr>
            <a:xfrm>
              <a:off x="606857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;p2">
              <a:extLst>
                <a:ext uri="{FF2B5EF4-FFF2-40B4-BE49-F238E27FC236}">
                  <a16:creationId xmlns:a16="http://schemas.microsoft.com/office/drawing/2014/main" id="{70A75572-8B04-4685-881F-77DDBEF59E45}"/>
                </a:ext>
              </a:extLst>
            </p:cNvPr>
            <p:cNvSpPr/>
            <p:nvPr/>
          </p:nvSpPr>
          <p:spPr>
            <a:xfrm>
              <a:off x="624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C819E92-30AE-45FF-B04A-7771309B945B}"/>
              </a:ext>
            </a:extLst>
          </p:cNvPr>
          <p:cNvGrpSpPr/>
          <p:nvPr userDrawn="1"/>
        </p:nvGrpSpPr>
        <p:grpSpPr>
          <a:xfrm rot="16200000">
            <a:off x="325692" y="4697991"/>
            <a:ext cx="274320" cy="271831"/>
            <a:chOff x="97085" y="161925"/>
            <a:chExt cx="998450" cy="392406"/>
          </a:xfrm>
        </p:grpSpPr>
        <p:sp>
          <p:nvSpPr>
            <p:cNvPr id="63" name="Google Shape;76;p4">
              <a:extLst>
                <a:ext uri="{FF2B5EF4-FFF2-40B4-BE49-F238E27FC236}">
                  <a16:creationId xmlns:a16="http://schemas.microsoft.com/office/drawing/2014/main" id="{FA4DFC43-0B40-4774-AC96-B7E19FBF69E3}"/>
                </a:ext>
              </a:extLst>
            </p:cNvPr>
            <p:cNvSpPr/>
            <p:nvPr/>
          </p:nvSpPr>
          <p:spPr>
            <a:xfrm>
              <a:off x="97085" y="161925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71005" y="32646"/>
                  </a:moveTo>
                  <a:cubicBezTo>
                    <a:pt x="771005" y="14618"/>
                    <a:pt x="756386" y="0"/>
                    <a:pt x="738358" y="0"/>
                  </a:cubicBez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lose/>
                </a:path>
              </a:pathLst>
            </a:custGeom>
            <a:solidFill>
              <a:srgbClr val="333C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7;p4">
              <a:extLst>
                <a:ext uri="{FF2B5EF4-FFF2-40B4-BE49-F238E27FC236}">
                  <a16:creationId xmlns:a16="http://schemas.microsoft.com/office/drawing/2014/main" id="{AF21863C-EFDD-4373-A291-E43BA4BABF6D}"/>
                </a:ext>
              </a:extLst>
            </p:cNvPr>
            <p:cNvSpPr/>
            <p:nvPr/>
          </p:nvSpPr>
          <p:spPr>
            <a:xfrm>
              <a:off x="97085" y="315851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F0A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8;p4">
              <a:extLst>
                <a:ext uri="{FF2B5EF4-FFF2-40B4-BE49-F238E27FC236}">
                  <a16:creationId xmlns:a16="http://schemas.microsoft.com/office/drawing/2014/main" id="{B52B34A8-3A21-47E1-9681-23EA2972C464}"/>
                </a:ext>
              </a:extLst>
            </p:cNvPr>
            <p:cNvSpPr/>
            <p:nvPr/>
          </p:nvSpPr>
          <p:spPr>
            <a:xfrm>
              <a:off x="97085" y="469778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9CD3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79;p7">
            <a:extLst>
              <a:ext uri="{FF2B5EF4-FFF2-40B4-BE49-F238E27FC236}">
                <a16:creationId xmlns:a16="http://schemas.microsoft.com/office/drawing/2014/main" id="{38DD77EE-82BB-4FB0-9BBF-8CE047B3C2CE}"/>
              </a:ext>
            </a:extLst>
          </p:cNvPr>
          <p:cNvGrpSpPr/>
          <p:nvPr userDrawn="1"/>
        </p:nvGrpSpPr>
        <p:grpSpPr>
          <a:xfrm rot="10800000" flipH="1">
            <a:off x="7415465" y="3385075"/>
            <a:ext cx="2879275" cy="2871655"/>
            <a:chOff x="7000598" y="-682802"/>
            <a:chExt cx="2879275" cy="2871655"/>
          </a:xfrm>
        </p:grpSpPr>
        <p:sp>
          <p:nvSpPr>
            <p:cNvPr id="67" name="Google Shape;80;p7">
              <a:extLst>
                <a:ext uri="{FF2B5EF4-FFF2-40B4-BE49-F238E27FC236}">
                  <a16:creationId xmlns:a16="http://schemas.microsoft.com/office/drawing/2014/main" id="{4CB6E35C-AE85-484E-805D-00F9B6441A01}"/>
                </a:ext>
              </a:extLst>
            </p:cNvPr>
            <p:cNvSpPr/>
            <p:nvPr/>
          </p:nvSpPr>
          <p:spPr>
            <a:xfrm rot="10800000">
              <a:off x="7000598" y="-497047"/>
              <a:ext cx="2685900" cy="2685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;p7">
              <a:extLst>
                <a:ext uri="{FF2B5EF4-FFF2-40B4-BE49-F238E27FC236}">
                  <a16:creationId xmlns:a16="http://schemas.microsoft.com/office/drawing/2014/main" id="{3F71BB5D-F930-43BE-A97E-6D57FB33327A}"/>
                </a:ext>
              </a:extLst>
            </p:cNvPr>
            <p:cNvSpPr/>
            <p:nvPr/>
          </p:nvSpPr>
          <p:spPr>
            <a:xfrm rot="10800000">
              <a:off x="7097285" y="-593735"/>
              <a:ext cx="2685900" cy="2685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;p7">
              <a:extLst>
                <a:ext uri="{FF2B5EF4-FFF2-40B4-BE49-F238E27FC236}">
                  <a16:creationId xmlns:a16="http://schemas.microsoft.com/office/drawing/2014/main" id="{72382AC8-BFF5-4F89-BE1F-3126B49F3036}"/>
                </a:ext>
              </a:extLst>
            </p:cNvPr>
            <p:cNvSpPr/>
            <p:nvPr/>
          </p:nvSpPr>
          <p:spPr>
            <a:xfrm rot="10800000">
              <a:off x="7193973" y="-682802"/>
              <a:ext cx="2685900" cy="26859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1EF96C1-2915-415D-8D6C-528DE3E86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4314" r="6453" b="23196"/>
          <a:stretch/>
        </p:blipFill>
        <p:spPr>
          <a:xfrm>
            <a:off x="297179" y="227980"/>
            <a:ext cx="1611529" cy="617840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80E9836-B36F-4262-9FCF-2868C34FF674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93BC3BE-154A-416F-9172-26AE167A207A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ABEF06D-E0D0-4FFE-8B36-4898438CE70A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7167846B-4A1E-4341-82B8-AF39AB733C06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Google Shape;76;p4">
            <a:extLst>
              <a:ext uri="{FF2B5EF4-FFF2-40B4-BE49-F238E27FC236}">
                <a16:creationId xmlns:a16="http://schemas.microsoft.com/office/drawing/2014/main" id="{D8D30499-A892-424C-8278-81B197A1A0D0}"/>
              </a:ext>
            </a:extLst>
          </p:cNvPr>
          <p:cNvSpPr/>
          <p:nvPr userDrawn="1"/>
        </p:nvSpPr>
        <p:spPr>
          <a:xfrm rot="16200000">
            <a:off x="1934331" y="499519"/>
            <a:ext cx="396000" cy="58416"/>
          </a:xfrm>
          <a:custGeom>
            <a:avLst/>
            <a:gdLst/>
            <a:ahLst/>
            <a:cxnLst/>
            <a:rect l="l" t="t" r="r" b="b"/>
            <a:pathLst>
              <a:path w="771004" h="65292" extrusionOk="0">
                <a:moveTo>
                  <a:pt x="771005" y="32646"/>
                </a:moveTo>
                <a:cubicBezTo>
                  <a:pt x="771005" y="14618"/>
                  <a:pt x="756386" y="0"/>
                  <a:pt x="738358" y="0"/>
                </a:cubicBezTo>
                <a:lnTo>
                  <a:pt x="0" y="0"/>
                </a:lnTo>
                <a:lnTo>
                  <a:pt x="0" y="65292"/>
                </a:lnTo>
                <a:lnTo>
                  <a:pt x="738358" y="65292"/>
                </a:lnTo>
                <a:cubicBezTo>
                  <a:pt x="756386" y="65292"/>
                  <a:pt x="771005" y="50674"/>
                  <a:pt x="771005" y="32646"/>
                </a:cubicBezTo>
                <a:close/>
              </a:path>
            </a:pathLst>
          </a:custGeom>
          <a:solidFill>
            <a:srgbClr val="F0AF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65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solidFill>
          <a:schemeClr val="bg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C819E92-30AE-45FF-B04A-7771309B945B}"/>
              </a:ext>
            </a:extLst>
          </p:cNvPr>
          <p:cNvGrpSpPr/>
          <p:nvPr userDrawn="1"/>
        </p:nvGrpSpPr>
        <p:grpSpPr>
          <a:xfrm rot="16200000">
            <a:off x="325692" y="4697991"/>
            <a:ext cx="274320" cy="271831"/>
            <a:chOff x="97085" y="161925"/>
            <a:chExt cx="998450" cy="392406"/>
          </a:xfrm>
        </p:grpSpPr>
        <p:sp>
          <p:nvSpPr>
            <p:cNvPr id="63" name="Google Shape;76;p4">
              <a:extLst>
                <a:ext uri="{FF2B5EF4-FFF2-40B4-BE49-F238E27FC236}">
                  <a16:creationId xmlns:a16="http://schemas.microsoft.com/office/drawing/2014/main" id="{FA4DFC43-0B40-4774-AC96-B7E19FBF69E3}"/>
                </a:ext>
              </a:extLst>
            </p:cNvPr>
            <p:cNvSpPr/>
            <p:nvPr/>
          </p:nvSpPr>
          <p:spPr>
            <a:xfrm>
              <a:off x="97085" y="161925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71005" y="32646"/>
                  </a:moveTo>
                  <a:cubicBezTo>
                    <a:pt x="771005" y="14618"/>
                    <a:pt x="756386" y="0"/>
                    <a:pt x="738358" y="0"/>
                  </a:cubicBez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lose/>
                </a:path>
              </a:pathLst>
            </a:custGeom>
            <a:solidFill>
              <a:srgbClr val="515A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7;p4">
              <a:extLst>
                <a:ext uri="{FF2B5EF4-FFF2-40B4-BE49-F238E27FC236}">
                  <a16:creationId xmlns:a16="http://schemas.microsoft.com/office/drawing/2014/main" id="{AF21863C-EFDD-4373-A291-E43BA4BABF6D}"/>
                </a:ext>
              </a:extLst>
            </p:cNvPr>
            <p:cNvSpPr/>
            <p:nvPr/>
          </p:nvSpPr>
          <p:spPr>
            <a:xfrm>
              <a:off x="97085" y="315851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F0A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8;p4">
              <a:extLst>
                <a:ext uri="{FF2B5EF4-FFF2-40B4-BE49-F238E27FC236}">
                  <a16:creationId xmlns:a16="http://schemas.microsoft.com/office/drawing/2014/main" id="{B52B34A8-3A21-47E1-9681-23EA2972C464}"/>
                </a:ext>
              </a:extLst>
            </p:cNvPr>
            <p:cNvSpPr/>
            <p:nvPr/>
          </p:nvSpPr>
          <p:spPr>
            <a:xfrm>
              <a:off x="97085" y="469778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9CD3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79;p7">
            <a:extLst>
              <a:ext uri="{FF2B5EF4-FFF2-40B4-BE49-F238E27FC236}">
                <a16:creationId xmlns:a16="http://schemas.microsoft.com/office/drawing/2014/main" id="{38DD77EE-82BB-4FB0-9BBF-8CE047B3C2CE}"/>
              </a:ext>
            </a:extLst>
          </p:cNvPr>
          <p:cNvGrpSpPr/>
          <p:nvPr userDrawn="1"/>
        </p:nvGrpSpPr>
        <p:grpSpPr>
          <a:xfrm rot="10800000" flipH="1">
            <a:off x="7415465" y="3385075"/>
            <a:ext cx="2879275" cy="2871655"/>
            <a:chOff x="7000598" y="-682802"/>
            <a:chExt cx="2879275" cy="2871655"/>
          </a:xfrm>
        </p:grpSpPr>
        <p:sp>
          <p:nvSpPr>
            <p:cNvPr id="67" name="Google Shape;80;p7">
              <a:extLst>
                <a:ext uri="{FF2B5EF4-FFF2-40B4-BE49-F238E27FC236}">
                  <a16:creationId xmlns:a16="http://schemas.microsoft.com/office/drawing/2014/main" id="{4CB6E35C-AE85-484E-805D-00F9B6441A01}"/>
                </a:ext>
              </a:extLst>
            </p:cNvPr>
            <p:cNvSpPr/>
            <p:nvPr/>
          </p:nvSpPr>
          <p:spPr>
            <a:xfrm rot="10800000">
              <a:off x="7000598" y="-497047"/>
              <a:ext cx="2685900" cy="2685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;p7">
              <a:extLst>
                <a:ext uri="{FF2B5EF4-FFF2-40B4-BE49-F238E27FC236}">
                  <a16:creationId xmlns:a16="http://schemas.microsoft.com/office/drawing/2014/main" id="{3F71BB5D-F930-43BE-A97E-6D57FB33327A}"/>
                </a:ext>
              </a:extLst>
            </p:cNvPr>
            <p:cNvSpPr/>
            <p:nvPr/>
          </p:nvSpPr>
          <p:spPr>
            <a:xfrm rot="10800000">
              <a:off x="7097285" y="-593735"/>
              <a:ext cx="2685900" cy="2685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;p7">
              <a:extLst>
                <a:ext uri="{FF2B5EF4-FFF2-40B4-BE49-F238E27FC236}">
                  <a16:creationId xmlns:a16="http://schemas.microsoft.com/office/drawing/2014/main" id="{72382AC8-BFF5-4F89-BE1F-3126B49F3036}"/>
                </a:ext>
              </a:extLst>
            </p:cNvPr>
            <p:cNvSpPr/>
            <p:nvPr/>
          </p:nvSpPr>
          <p:spPr>
            <a:xfrm rot="10800000">
              <a:off x="7193973" y="-682802"/>
              <a:ext cx="2685900" cy="2685900"/>
            </a:xfrm>
            <a:prstGeom prst="rtTriangle">
              <a:avLst/>
            </a:prstGeom>
            <a:solidFill>
              <a:srgbClr val="515A6B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1EF96C1-2915-415D-8D6C-528DE3E86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4314" r="6453" b="23196"/>
          <a:stretch/>
        </p:blipFill>
        <p:spPr>
          <a:xfrm>
            <a:off x="297179" y="227980"/>
            <a:ext cx="1611529" cy="617840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80E9836-B36F-4262-9FCF-2868C34FF674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93BC3BE-154A-416F-9172-26AE167A207A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ABEF06D-E0D0-4FFE-8B36-4898438CE70A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7167846B-4A1E-4341-82B8-AF39AB733C06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Google Shape;76;p4">
            <a:extLst>
              <a:ext uri="{FF2B5EF4-FFF2-40B4-BE49-F238E27FC236}">
                <a16:creationId xmlns:a16="http://schemas.microsoft.com/office/drawing/2014/main" id="{D8D30499-A892-424C-8278-81B197A1A0D0}"/>
              </a:ext>
            </a:extLst>
          </p:cNvPr>
          <p:cNvSpPr/>
          <p:nvPr userDrawn="1"/>
        </p:nvSpPr>
        <p:spPr>
          <a:xfrm rot="16200000">
            <a:off x="1934331" y="499519"/>
            <a:ext cx="396000" cy="58416"/>
          </a:xfrm>
          <a:custGeom>
            <a:avLst/>
            <a:gdLst/>
            <a:ahLst/>
            <a:cxnLst/>
            <a:rect l="l" t="t" r="r" b="b"/>
            <a:pathLst>
              <a:path w="771004" h="65292" extrusionOk="0">
                <a:moveTo>
                  <a:pt x="771005" y="32646"/>
                </a:moveTo>
                <a:cubicBezTo>
                  <a:pt x="771005" y="14618"/>
                  <a:pt x="756386" y="0"/>
                  <a:pt x="738358" y="0"/>
                </a:cubicBezTo>
                <a:lnTo>
                  <a:pt x="0" y="0"/>
                </a:lnTo>
                <a:lnTo>
                  <a:pt x="0" y="65292"/>
                </a:lnTo>
                <a:lnTo>
                  <a:pt x="738358" y="65292"/>
                </a:lnTo>
                <a:cubicBezTo>
                  <a:pt x="756386" y="65292"/>
                  <a:pt x="771005" y="50674"/>
                  <a:pt x="771005" y="32646"/>
                </a:cubicBezTo>
                <a:close/>
              </a:path>
            </a:pathLst>
          </a:custGeom>
          <a:solidFill>
            <a:srgbClr val="F0AF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DC2E170-8E08-4F14-81D0-059CDB5C4481}"/>
              </a:ext>
            </a:extLst>
          </p:cNvPr>
          <p:cNvSpPr/>
          <p:nvPr userDrawn="1"/>
        </p:nvSpPr>
        <p:spPr>
          <a:xfrm>
            <a:off x="-628650" y="2286001"/>
            <a:ext cx="525600" cy="396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13B54D3C-0302-464D-A0EB-76D878941545}"/>
              </a:ext>
            </a:extLst>
          </p:cNvPr>
          <p:cNvSpPr/>
          <p:nvPr userDrawn="1"/>
        </p:nvSpPr>
        <p:spPr>
          <a:xfrm>
            <a:off x="-630704" y="2802322"/>
            <a:ext cx="524218" cy="417731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FA049D2-781F-44AA-A719-57C82AF70D7F}"/>
              </a:ext>
            </a:extLst>
          </p:cNvPr>
          <p:cNvGrpSpPr/>
          <p:nvPr userDrawn="1"/>
        </p:nvGrpSpPr>
        <p:grpSpPr>
          <a:xfrm>
            <a:off x="-52814" y="-283691"/>
            <a:ext cx="9692640" cy="369750"/>
            <a:chOff x="-548640" y="5008155"/>
            <a:chExt cx="9692640" cy="369750"/>
          </a:xfrm>
        </p:grpSpPr>
        <p:grpSp>
          <p:nvGrpSpPr>
            <p:cNvPr id="78" name="Google Shape;11;p2">
              <a:extLst>
                <a:ext uri="{FF2B5EF4-FFF2-40B4-BE49-F238E27FC236}">
                  <a16:creationId xmlns:a16="http://schemas.microsoft.com/office/drawing/2014/main" id="{C380593A-92B1-4F26-9453-5CE5220C6D2B}"/>
                </a:ext>
              </a:extLst>
            </p:cNvPr>
            <p:cNvGrpSpPr/>
            <p:nvPr/>
          </p:nvGrpSpPr>
          <p:grpSpPr>
            <a:xfrm>
              <a:off x="-518160" y="5008155"/>
              <a:ext cx="9662160" cy="301170"/>
              <a:chOff x="-372325" y="-64950"/>
              <a:chExt cx="7124450" cy="668900"/>
            </a:xfrm>
            <a:solidFill>
              <a:srgbClr val="333C66"/>
            </a:solidFill>
          </p:grpSpPr>
          <p:sp>
            <p:nvSpPr>
              <p:cNvPr id="120" name="Google Shape;12;p2">
                <a:extLst>
                  <a:ext uri="{FF2B5EF4-FFF2-40B4-BE49-F238E27FC236}">
                    <a16:creationId xmlns:a16="http://schemas.microsoft.com/office/drawing/2014/main" id="{ECEE45EE-3555-4D14-AC36-FBE2307F4EA7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3;p2">
                <a:extLst>
                  <a:ext uri="{FF2B5EF4-FFF2-40B4-BE49-F238E27FC236}">
                    <a16:creationId xmlns:a16="http://schemas.microsoft.com/office/drawing/2014/main" id="{B62A4C5F-F144-4C96-8082-A9F858E9D3D2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;p2">
                <a:extLst>
                  <a:ext uri="{FF2B5EF4-FFF2-40B4-BE49-F238E27FC236}">
                    <a16:creationId xmlns:a16="http://schemas.microsoft.com/office/drawing/2014/main" id="{2F0A0EBE-439F-4CAD-B0F7-6D0B5C08A1BA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5;p2">
                <a:extLst>
                  <a:ext uri="{FF2B5EF4-FFF2-40B4-BE49-F238E27FC236}">
                    <a16:creationId xmlns:a16="http://schemas.microsoft.com/office/drawing/2014/main" id="{6B9F83F2-D395-441F-A5B0-DDEC7732978E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;p2">
                <a:extLst>
                  <a:ext uri="{FF2B5EF4-FFF2-40B4-BE49-F238E27FC236}">
                    <a16:creationId xmlns:a16="http://schemas.microsoft.com/office/drawing/2014/main" id="{B6CF8D1D-1C7F-4943-A5D2-7BF9055E609E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;p2">
                <a:extLst>
                  <a:ext uri="{FF2B5EF4-FFF2-40B4-BE49-F238E27FC236}">
                    <a16:creationId xmlns:a16="http://schemas.microsoft.com/office/drawing/2014/main" id="{E3CA8F94-9DD6-44D3-9286-9909B6CF5C33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8;p2">
                <a:extLst>
                  <a:ext uri="{FF2B5EF4-FFF2-40B4-BE49-F238E27FC236}">
                    <a16:creationId xmlns:a16="http://schemas.microsoft.com/office/drawing/2014/main" id="{8216F136-8ABB-4AEF-9FFE-FBCEF8A68F86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9;p2">
                <a:extLst>
                  <a:ext uri="{FF2B5EF4-FFF2-40B4-BE49-F238E27FC236}">
                    <a16:creationId xmlns:a16="http://schemas.microsoft.com/office/drawing/2014/main" id="{7BF18486-956E-4875-ABE0-609C9446F5A3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0;p2">
                <a:extLst>
                  <a:ext uri="{FF2B5EF4-FFF2-40B4-BE49-F238E27FC236}">
                    <a16:creationId xmlns:a16="http://schemas.microsoft.com/office/drawing/2014/main" id="{1D5D0D4B-AEBA-46A9-A4B6-2FDAF0AEA55B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1;p2">
                <a:extLst>
                  <a:ext uri="{FF2B5EF4-FFF2-40B4-BE49-F238E27FC236}">
                    <a16:creationId xmlns:a16="http://schemas.microsoft.com/office/drawing/2014/main" id="{FE291003-8278-4753-BD7F-34EE1E9E8F2B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2;p2">
                <a:extLst>
                  <a:ext uri="{FF2B5EF4-FFF2-40B4-BE49-F238E27FC236}">
                    <a16:creationId xmlns:a16="http://schemas.microsoft.com/office/drawing/2014/main" id="{B570C1E4-D0B6-4E7C-BB08-11EF18893D01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3;p2">
                <a:extLst>
                  <a:ext uri="{FF2B5EF4-FFF2-40B4-BE49-F238E27FC236}">
                    <a16:creationId xmlns:a16="http://schemas.microsoft.com/office/drawing/2014/main" id="{8BD8C007-CD9B-4F69-B199-B55256CF2A1B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4;p2">
                <a:extLst>
                  <a:ext uri="{FF2B5EF4-FFF2-40B4-BE49-F238E27FC236}">
                    <a16:creationId xmlns:a16="http://schemas.microsoft.com/office/drawing/2014/main" id="{C78CE71B-1CC1-4453-9AF3-426A59558907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5;p2">
                <a:extLst>
                  <a:ext uri="{FF2B5EF4-FFF2-40B4-BE49-F238E27FC236}">
                    <a16:creationId xmlns:a16="http://schemas.microsoft.com/office/drawing/2014/main" id="{1D6DAE51-6496-4333-B75E-6F1F1A3F1FD3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6;p2">
                <a:extLst>
                  <a:ext uri="{FF2B5EF4-FFF2-40B4-BE49-F238E27FC236}">
                    <a16:creationId xmlns:a16="http://schemas.microsoft.com/office/drawing/2014/main" id="{D4E9F083-6AAC-40D5-821B-CF785EE81F22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7;p2">
                <a:extLst>
                  <a:ext uri="{FF2B5EF4-FFF2-40B4-BE49-F238E27FC236}">
                    <a16:creationId xmlns:a16="http://schemas.microsoft.com/office/drawing/2014/main" id="{B53C03D3-B043-4DCD-B6C7-5548CE4CC48B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8;p2">
                <a:extLst>
                  <a:ext uri="{FF2B5EF4-FFF2-40B4-BE49-F238E27FC236}">
                    <a16:creationId xmlns:a16="http://schemas.microsoft.com/office/drawing/2014/main" id="{AB5EC1B5-C03C-46EF-9DCC-8860F46D0063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9;p2">
                <a:extLst>
                  <a:ext uri="{FF2B5EF4-FFF2-40B4-BE49-F238E27FC236}">
                    <a16:creationId xmlns:a16="http://schemas.microsoft.com/office/drawing/2014/main" id="{A024DC7B-FAA6-4939-AC62-DE95CCD27120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0;p2">
                <a:extLst>
                  <a:ext uri="{FF2B5EF4-FFF2-40B4-BE49-F238E27FC236}">
                    <a16:creationId xmlns:a16="http://schemas.microsoft.com/office/drawing/2014/main" id="{4A96F675-E655-43C3-83B7-651AD029E60E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1;p2">
                <a:extLst>
                  <a:ext uri="{FF2B5EF4-FFF2-40B4-BE49-F238E27FC236}">
                    <a16:creationId xmlns:a16="http://schemas.microsoft.com/office/drawing/2014/main" id="{DC73250E-E198-48B6-86CE-E4E66085A99A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2;p2">
                <a:extLst>
                  <a:ext uri="{FF2B5EF4-FFF2-40B4-BE49-F238E27FC236}">
                    <a16:creationId xmlns:a16="http://schemas.microsoft.com/office/drawing/2014/main" id="{DCACF15D-CFAF-47EF-868C-0CCBEADBF595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3;p2">
                <a:extLst>
                  <a:ext uri="{FF2B5EF4-FFF2-40B4-BE49-F238E27FC236}">
                    <a16:creationId xmlns:a16="http://schemas.microsoft.com/office/drawing/2014/main" id="{9DEEE3FE-62B2-4E2E-A04E-E74F7C5CBA23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4;p2">
                <a:extLst>
                  <a:ext uri="{FF2B5EF4-FFF2-40B4-BE49-F238E27FC236}">
                    <a16:creationId xmlns:a16="http://schemas.microsoft.com/office/drawing/2014/main" id="{22DBCF1E-F223-488C-BF9B-11148E7C14DA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5;p2">
                <a:extLst>
                  <a:ext uri="{FF2B5EF4-FFF2-40B4-BE49-F238E27FC236}">
                    <a16:creationId xmlns:a16="http://schemas.microsoft.com/office/drawing/2014/main" id="{D5E20BC1-9B08-426F-B5B5-01783AB132F2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6;p2">
                <a:extLst>
                  <a:ext uri="{FF2B5EF4-FFF2-40B4-BE49-F238E27FC236}">
                    <a16:creationId xmlns:a16="http://schemas.microsoft.com/office/drawing/2014/main" id="{DC2B75EA-9F33-4CA3-83EC-F2AC3BEF88FD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7;p2">
                <a:extLst>
                  <a:ext uri="{FF2B5EF4-FFF2-40B4-BE49-F238E27FC236}">
                    <a16:creationId xmlns:a16="http://schemas.microsoft.com/office/drawing/2014/main" id="{1BD3B7C6-9F0A-40E1-A4C7-51CFA608B187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8;p2">
                <a:extLst>
                  <a:ext uri="{FF2B5EF4-FFF2-40B4-BE49-F238E27FC236}">
                    <a16:creationId xmlns:a16="http://schemas.microsoft.com/office/drawing/2014/main" id="{D32FE62B-8978-40E5-932C-8E25D3E989DE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9;p2">
                <a:extLst>
                  <a:ext uri="{FF2B5EF4-FFF2-40B4-BE49-F238E27FC236}">
                    <a16:creationId xmlns:a16="http://schemas.microsoft.com/office/drawing/2014/main" id="{B9CBA2DF-5C33-4AD6-B086-35332F13263C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0;p2">
                <a:extLst>
                  <a:ext uri="{FF2B5EF4-FFF2-40B4-BE49-F238E27FC236}">
                    <a16:creationId xmlns:a16="http://schemas.microsoft.com/office/drawing/2014/main" id="{0BA3728E-248B-4137-B4D1-C0DD9BE85AD8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1;p2">
                <a:extLst>
                  <a:ext uri="{FF2B5EF4-FFF2-40B4-BE49-F238E27FC236}">
                    <a16:creationId xmlns:a16="http://schemas.microsoft.com/office/drawing/2014/main" id="{31E9D731-1E24-4597-A889-9137152827BF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2;p2">
                <a:extLst>
                  <a:ext uri="{FF2B5EF4-FFF2-40B4-BE49-F238E27FC236}">
                    <a16:creationId xmlns:a16="http://schemas.microsoft.com/office/drawing/2014/main" id="{EB5D9C88-227E-46F2-893A-CE0FF9553C7B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3;p2">
                <a:extLst>
                  <a:ext uri="{FF2B5EF4-FFF2-40B4-BE49-F238E27FC236}">
                    <a16:creationId xmlns:a16="http://schemas.microsoft.com/office/drawing/2014/main" id="{B9FE8791-1944-4AB1-82FA-0D80C3822CA8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4;p2">
                <a:extLst>
                  <a:ext uri="{FF2B5EF4-FFF2-40B4-BE49-F238E27FC236}">
                    <a16:creationId xmlns:a16="http://schemas.microsoft.com/office/drawing/2014/main" id="{F22D1DCE-57C6-4664-93A5-0F2F6F3F0964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5;p2">
                <a:extLst>
                  <a:ext uri="{FF2B5EF4-FFF2-40B4-BE49-F238E27FC236}">
                    <a16:creationId xmlns:a16="http://schemas.microsoft.com/office/drawing/2014/main" id="{AFC2CF4F-60AB-4131-A6B8-EC441B9AA6B8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;p2">
                <a:extLst>
                  <a:ext uri="{FF2B5EF4-FFF2-40B4-BE49-F238E27FC236}">
                    <a16:creationId xmlns:a16="http://schemas.microsoft.com/office/drawing/2014/main" id="{67F71542-5074-468A-BF60-464619BB89A3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7;p2">
                <a:extLst>
                  <a:ext uri="{FF2B5EF4-FFF2-40B4-BE49-F238E27FC236}">
                    <a16:creationId xmlns:a16="http://schemas.microsoft.com/office/drawing/2014/main" id="{C1E88E69-9F5C-4862-ADF5-1DDB0CCFC388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8;p2">
                <a:extLst>
                  <a:ext uri="{FF2B5EF4-FFF2-40B4-BE49-F238E27FC236}">
                    <a16:creationId xmlns:a16="http://schemas.microsoft.com/office/drawing/2014/main" id="{9C837BF2-032E-4858-BFFA-B351E2DD23E1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9;p2">
                <a:extLst>
                  <a:ext uri="{FF2B5EF4-FFF2-40B4-BE49-F238E27FC236}">
                    <a16:creationId xmlns:a16="http://schemas.microsoft.com/office/drawing/2014/main" id="{53606501-A59B-4ABD-A6CD-19D60697D40C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50;p2">
                <a:extLst>
                  <a:ext uri="{FF2B5EF4-FFF2-40B4-BE49-F238E27FC236}">
                    <a16:creationId xmlns:a16="http://schemas.microsoft.com/office/drawing/2014/main" id="{0F80CF43-112A-4E4A-BD8D-0C6F7E53538B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11;p2">
              <a:extLst>
                <a:ext uri="{FF2B5EF4-FFF2-40B4-BE49-F238E27FC236}">
                  <a16:creationId xmlns:a16="http://schemas.microsoft.com/office/drawing/2014/main" id="{AF43E318-F866-4B84-9C34-05143336D531}"/>
                </a:ext>
              </a:extLst>
            </p:cNvPr>
            <p:cNvGrpSpPr/>
            <p:nvPr/>
          </p:nvGrpSpPr>
          <p:grpSpPr>
            <a:xfrm>
              <a:off x="-548640" y="5076735"/>
              <a:ext cx="9662160" cy="301170"/>
              <a:chOff x="-372325" y="-64950"/>
              <a:chExt cx="7124450" cy="668900"/>
            </a:xfrm>
            <a:solidFill>
              <a:srgbClr val="F0AF46"/>
            </a:solidFill>
          </p:grpSpPr>
          <p:sp>
            <p:nvSpPr>
              <p:cNvPr id="81" name="Google Shape;12;p2">
                <a:extLst>
                  <a:ext uri="{FF2B5EF4-FFF2-40B4-BE49-F238E27FC236}">
                    <a16:creationId xmlns:a16="http://schemas.microsoft.com/office/drawing/2014/main" id="{B1E7104B-964A-4F0A-ABA9-83D7CBA08FD7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3;p2">
                <a:extLst>
                  <a:ext uri="{FF2B5EF4-FFF2-40B4-BE49-F238E27FC236}">
                    <a16:creationId xmlns:a16="http://schemas.microsoft.com/office/drawing/2014/main" id="{D8F82032-2DFF-4A85-A970-BAA8C9D58506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4;p2">
                <a:extLst>
                  <a:ext uri="{FF2B5EF4-FFF2-40B4-BE49-F238E27FC236}">
                    <a16:creationId xmlns:a16="http://schemas.microsoft.com/office/drawing/2014/main" id="{33EE68AF-13D1-4C21-B2E7-457F032E0472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5;p2">
                <a:extLst>
                  <a:ext uri="{FF2B5EF4-FFF2-40B4-BE49-F238E27FC236}">
                    <a16:creationId xmlns:a16="http://schemas.microsoft.com/office/drawing/2014/main" id="{B2BB2B5A-1464-47B8-8627-280C6F8AD0C0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6;p2">
                <a:extLst>
                  <a:ext uri="{FF2B5EF4-FFF2-40B4-BE49-F238E27FC236}">
                    <a16:creationId xmlns:a16="http://schemas.microsoft.com/office/drawing/2014/main" id="{E768EBA8-04BF-412D-BD66-183B55B86AB6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7;p2">
                <a:extLst>
                  <a:ext uri="{FF2B5EF4-FFF2-40B4-BE49-F238E27FC236}">
                    <a16:creationId xmlns:a16="http://schemas.microsoft.com/office/drawing/2014/main" id="{DF8EFAFF-26FF-4BF4-ABEC-D5C74E34F829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8;p2">
                <a:extLst>
                  <a:ext uri="{FF2B5EF4-FFF2-40B4-BE49-F238E27FC236}">
                    <a16:creationId xmlns:a16="http://schemas.microsoft.com/office/drawing/2014/main" id="{A97F5946-0A2B-4AB7-B2A4-14A4CFD671E6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9;p2">
                <a:extLst>
                  <a:ext uri="{FF2B5EF4-FFF2-40B4-BE49-F238E27FC236}">
                    <a16:creationId xmlns:a16="http://schemas.microsoft.com/office/drawing/2014/main" id="{518024DF-473A-428A-AF10-B9159836A477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0;p2">
                <a:extLst>
                  <a:ext uri="{FF2B5EF4-FFF2-40B4-BE49-F238E27FC236}">
                    <a16:creationId xmlns:a16="http://schemas.microsoft.com/office/drawing/2014/main" id="{71B9790A-6994-4E8A-9480-8E261F4ECC16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1;p2">
                <a:extLst>
                  <a:ext uri="{FF2B5EF4-FFF2-40B4-BE49-F238E27FC236}">
                    <a16:creationId xmlns:a16="http://schemas.microsoft.com/office/drawing/2014/main" id="{1DCCE236-925B-4A80-8C9C-8DBCDF962BDE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2;p2">
                <a:extLst>
                  <a:ext uri="{FF2B5EF4-FFF2-40B4-BE49-F238E27FC236}">
                    <a16:creationId xmlns:a16="http://schemas.microsoft.com/office/drawing/2014/main" id="{C42B3ED4-CA32-4EC3-BE32-8931590A112F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3;p2">
                <a:extLst>
                  <a:ext uri="{FF2B5EF4-FFF2-40B4-BE49-F238E27FC236}">
                    <a16:creationId xmlns:a16="http://schemas.microsoft.com/office/drawing/2014/main" id="{7E5D5976-01E0-4CF4-980F-0BDCA18F6024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4;p2">
                <a:extLst>
                  <a:ext uri="{FF2B5EF4-FFF2-40B4-BE49-F238E27FC236}">
                    <a16:creationId xmlns:a16="http://schemas.microsoft.com/office/drawing/2014/main" id="{07570E66-A9B4-450C-AD22-35EF46B826EF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5;p2">
                <a:extLst>
                  <a:ext uri="{FF2B5EF4-FFF2-40B4-BE49-F238E27FC236}">
                    <a16:creationId xmlns:a16="http://schemas.microsoft.com/office/drawing/2014/main" id="{8CB684C5-9637-4F1A-BA78-882D1F38D4A9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6;p2">
                <a:extLst>
                  <a:ext uri="{FF2B5EF4-FFF2-40B4-BE49-F238E27FC236}">
                    <a16:creationId xmlns:a16="http://schemas.microsoft.com/office/drawing/2014/main" id="{063FB311-9122-4560-9322-143936DBDE64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7;p2">
                <a:extLst>
                  <a:ext uri="{FF2B5EF4-FFF2-40B4-BE49-F238E27FC236}">
                    <a16:creationId xmlns:a16="http://schemas.microsoft.com/office/drawing/2014/main" id="{483F0177-DB28-4C6F-8491-EA453E7CE481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8;p2">
                <a:extLst>
                  <a:ext uri="{FF2B5EF4-FFF2-40B4-BE49-F238E27FC236}">
                    <a16:creationId xmlns:a16="http://schemas.microsoft.com/office/drawing/2014/main" id="{7E2DD32B-DF9C-4BBB-A758-C959D9599CE2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9;p2">
                <a:extLst>
                  <a:ext uri="{FF2B5EF4-FFF2-40B4-BE49-F238E27FC236}">
                    <a16:creationId xmlns:a16="http://schemas.microsoft.com/office/drawing/2014/main" id="{63459AFF-66E3-4E16-A750-8173030D76B9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0;p2">
                <a:extLst>
                  <a:ext uri="{FF2B5EF4-FFF2-40B4-BE49-F238E27FC236}">
                    <a16:creationId xmlns:a16="http://schemas.microsoft.com/office/drawing/2014/main" id="{1BEE96C0-399C-4CE7-B798-5F73F6BBA0B2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31;p2">
                <a:extLst>
                  <a:ext uri="{FF2B5EF4-FFF2-40B4-BE49-F238E27FC236}">
                    <a16:creationId xmlns:a16="http://schemas.microsoft.com/office/drawing/2014/main" id="{E17BFB82-9120-4D84-99BA-3B3B2065DA83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2;p2">
                <a:extLst>
                  <a:ext uri="{FF2B5EF4-FFF2-40B4-BE49-F238E27FC236}">
                    <a16:creationId xmlns:a16="http://schemas.microsoft.com/office/drawing/2014/main" id="{34D806F4-8F1F-45D0-8717-B96798F70937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3;p2">
                <a:extLst>
                  <a:ext uri="{FF2B5EF4-FFF2-40B4-BE49-F238E27FC236}">
                    <a16:creationId xmlns:a16="http://schemas.microsoft.com/office/drawing/2014/main" id="{6E3C8DC1-B6B3-423D-8B7F-119A71709796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4;p2">
                <a:extLst>
                  <a:ext uri="{FF2B5EF4-FFF2-40B4-BE49-F238E27FC236}">
                    <a16:creationId xmlns:a16="http://schemas.microsoft.com/office/drawing/2014/main" id="{D29A7EDA-6E9E-47EC-9329-31ADB6914F64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35;p2">
                <a:extLst>
                  <a:ext uri="{FF2B5EF4-FFF2-40B4-BE49-F238E27FC236}">
                    <a16:creationId xmlns:a16="http://schemas.microsoft.com/office/drawing/2014/main" id="{FB3B7EF7-8223-407F-A989-79A8BF276CAC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36;p2">
                <a:extLst>
                  <a:ext uri="{FF2B5EF4-FFF2-40B4-BE49-F238E27FC236}">
                    <a16:creationId xmlns:a16="http://schemas.microsoft.com/office/drawing/2014/main" id="{3F773E2B-15AE-42FC-9499-DE46CAB50DDA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37;p2">
                <a:extLst>
                  <a:ext uri="{FF2B5EF4-FFF2-40B4-BE49-F238E27FC236}">
                    <a16:creationId xmlns:a16="http://schemas.microsoft.com/office/drawing/2014/main" id="{BA0EDACC-F958-4647-90BF-BA00293EB954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38;p2">
                <a:extLst>
                  <a:ext uri="{FF2B5EF4-FFF2-40B4-BE49-F238E27FC236}">
                    <a16:creationId xmlns:a16="http://schemas.microsoft.com/office/drawing/2014/main" id="{D46FDC8C-265E-4F7E-88C2-D5DE5225D925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9;p2">
                <a:extLst>
                  <a:ext uri="{FF2B5EF4-FFF2-40B4-BE49-F238E27FC236}">
                    <a16:creationId xmlns:a16="http://schemas.microsoft.com/office/drawing/2014/main" id="{6DB02A86-145B-40F5-8752-F0FFEF589FC8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0;p2">
                <a:extLst>
                  <a:ext uri="{FF2B5EF4-FFF2-40B4-BE49-F238E27FC236}">
                    <a16:creationId xmlns:a16="http://schemas.microsoft.com/office/drawing/2014/main" id="{1A0B7E21-AFAC-471B-B466-E94BB832F62B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1;p2">
                <a:extLst>
                  <a:ext uri="{FF2B5EF4-FFF2-40B4-BE49-F238E27FC236}">
                    <a16:creationId xmlns:a16="http://schemas.microsoft.com/office/drawing/2014/main" id="{308A2F72-A861-4BA2-B957-3AAA30BE2BB4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2;p2">
                <a:extLst>
                  <a:ext uri="{FF2B5EF4-FFF2-40B4-BE49-F238E27FC236}">
                    <a16:creationId xmlns:a16="http://schemas.microsoft.com/office/drawing/2014/main" id="{C94B9303-299A-469F-AB14-13607B49954C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3;p2">
                <a:extLst>
                  <a:ext uri="{FF2B5EF4-FFF2-40B4-BE49-F238E27FC236}">
                    <a16:creationId xmlns:a16="http://schemas.microsoft.com/office/drawing/2014/main" id="{93F86940-85D3-4BA4-9270-BDD4E0E492E5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4;p2">
                <a:extLst>
                  <a:ext uri="{FF2B5EF4-FFF2-40B4-BE49-F238E27FC236}">
                    <a16:creationId xmlns:a16="http://schemas.microsoft.com/office/drawing/2014/main" id="{B87736F6-2D20-4816-B92E-44A25AC24963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5;p2">
                <a:extLst>
                  <a:ext uri="{FF2B5EF4-FFF2-40B4-BE49-F238E27FC236}">
                    <a16:creationId xmlns:a16="http://schemas.microsoft.com/office/drawing/2014/main" id="{68B793AF-CE64-444C-BF91-D2A73A64EF64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;p2">
                <a:extLst>
                  <a:ext uri="{FF2B5EF4-FFF2-40B4-BE49-F238E27FC236}">
                    <a16:creationId xmlns:a16="http://schemas.microsoft.com/office/drawing/2014/main" id="{19A3C7FA-4D3D-4C5B-88AE-62FD3DC8554D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7;p2">
                <a:extLst>
                  <a:ext uri="{FF2B5EF4-FFF2-40B4-BE49-F238E27FC236}">
                    <a16:creationId xmlns:a16="http://schemas.microsoft.com/office/drawing/2014/main" id="{D20B2ED0-01BA-4497-827A-21E571ECAC20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8;p2">
                <a:extLst>
                  <a:ext uri="{FF2B5EF4-FFF2-40B4-BE49-F238E27FC236}">
                    <a16:creationId xmlns:a16="http://schemas.microsoft.com/office/drawing/2014/main" id="{4C30CCC3-ACAA-4E21-BFE3-54C215729C25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9;p2">
                <a:extLst>
                  <a:ext uri="{FF2B5EF4-FFF2-40B4-BE49-F238E27FC236}">
                    <a16:creationId xmlns:a16="http://schemas.microsoft.com/office/drawing/2014/main" id="{2EACCD33-7F8C-45A1-83BA-8660AA02E972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50;p2">
                <a:extLst>
                  <a:ext uri="{FF2B5EF4-FFF2-40B4-BE49-F238E27FC236}">
                    <a16:creationId xmlns:a16="http://schemas.microsoft.com/office/drawing/2014/main" id="{00A29FB2-E8DD-4479-9258-CCEED742A35E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DE5F1-2A02-4AC1-A25E-72CF3773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99864B-51DA-4226-B220-49CFE56D9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369D9-28F2-4FCE-A5DB-5F644010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4A128-4E06-4539-B98A-B4385C1D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F12A8F-635F-47D2-A111-B0455E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4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81000"/>
            <a:ext cx="8640000" cy="540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1147146"/>
            <a:ext cx="8640000" cy="17281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1694515" y="4914000"/>
            <a:ext cx="1437326" cy="216000"/>
          </a:xfrm>
          <a:prstGeom prst="rect">
            <a:avLst/>
          </a:prstGeom>
        </p:spPr>
        <p:txBody>
          <a:bodyPr/>
          <a:lstStyle/>
          <a:p>
            <a:fld id="{57CC8AFE-16A6-4ADE-8100-D881A66D185A}" type="datetime1">
              <a:rPr lang="ru-RU" smtClean="0"/>
              <a:t>07.01.2026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9" y="4914000"/>
            <a:ext cx="5328592" cy="2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Кумитаи сиёсати пулию қарзии Бонки миллии Тоҷикистон (MPC № 02 -2017)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464" y="4948016"/>
            <a:ext cx="432048" cy="195764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050" b="1" i="0" u="sng" baseline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fld id="{A1E56496-F307-4395-A700-1C7AB3D6E2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2"/>
          </p:nvPr>
        </p:nvSpPr>
        <p:spPr>
          <a:xfrm>
            <a:off x="252000" y="897564"/>
            <a:ext cx="8640000" cy="249582"/>
          </a:xfrm>
        </p:spPr>
        <p:txBody>
          <a:bodyPr>
            <a:noAutofit/>
          </a:bodyPr>
          <a:lstStyle>
            <a:lvl1pPr marL="0" indent="0" algn="ctr">
              <a:buNone/>
              <a:defRPr sz="135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3"/>
          </p:nvPr>
        </p:nvSpPr>
        <p:spPr>
          <a:xfrm>
            <a:off x="251520" y="3165816"/>
            <a:ext cx="8640000" cy="17281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4"/>
          </p:nvPr>
        </p:nvSpPr>
        <p:spPr>
          <a:xfrm>
            <a:off x="252480" y="2929800"/>
            <a:ext cx="8640000" cy="236016"/>
          </a:xfrm>
        </p:spPr>
        <p:txBody>
          <a:bodyPr>
            <a:noAutofit/>
          </a:bodyPr>
          <a:lstStyle>
            <a:lvl1pPr marL="0" indent="0" algn="ctr">
              <a:buNone/>
              <a:defRPr sz="135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619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81000"/>
            <a:ext cx="8640000" cy="540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1600"/>
            <a:ext cx="4038600" cy="35103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1600"/>
            <a:ext cx="4038600" cy="35103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1694515" y="4914000"/>
            <a:ext cx="1437326" cy="216000"/>
          </a:xfrm>
          <a:prstGeom prst="rect">
            <a:avLst/>
          </a:prstGeom>
        </p:spPr>
        <p:txBody>
          <a:bodyPr/>
          <a:lstStyle/>
          <a:p>
            <a:fld id="{57CC8AFE-16A6-4ADE-8100-D881A66D185A}" type="datetime1">
              <a:rPr lang="ru-RU" smtClean="0"/>
              <a:t>07.01.2026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9" y="4914000"/>
            <a:ext cx="5328592" cy="2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Кумитаи сиёсати пулию қарзии Бонки миллии Тоҷикистон (MPC № 02 -2017)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464" y="4948016"/>
            <a:ext cx="432048" cy="195764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050" b="1" i="0" u="sng" baseline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fld id="{A1E56496-F307-4395-A700-1C7AB3D6E2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2"/>
          </p:nvPr>
        </p:nvSpPr>
        <p:spPr>
          <a:xfrm>
            <a:off x="457200" y="897564"/>
            <a:ext cx="4038600" cy="32403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13"/>
          </p:nvPr>
        </p:nvSpPr>
        <p:spPr>
          <a:xfrm>
            <a:off x="4648200" y="897564"/>
            <a:ext cx="4038600" cy="32403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341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81000"/>
            <a:ext cx="8640000" cy="540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0FCD-5EA9-4423-9982-9822F30337C6}" type="datetime1">
              <a:rPr lang="ru-RU" smtClean="0"/>
              <a:t>07.01.2026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Кумитаи сиёсати пулию қарзии Бонки миллии Тоҷикистон (MPC № 02 -2017)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496-F307-4395-A700-1C7AB3D6E2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51521" y="1113590"/>
            <a:ext cx="8497193" cy="36179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15023" y="4755510"/>
            <a:ext cx="737805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50" dirty="0"/>
          </a:p>
        </p:txBody>
      </p:sp>
    </p:spTree>
    <p:extLst>
      <p:ext uri="{BB962C8B-B14F-4D97-AF65-F5344CB8AC3E}">
        <p14:creationId xmlns:p14="http://schemas.microsoft.com/office/powerpoint/2010/main" val="21283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FB356-FB26-4C20-B411-7292EB88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9E543-8D9C-4E02-B034-2FC2CE347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7145C-9C67-4BAA-903F-A6430E65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7B20D-4857-4085-8B44-0FEC5C11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BFC13-E725-4987-B6F9-4DBB67E6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1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gradFill>
          <a:gsLst>
            <a:gs pos="0">
              <a:srgbClr val="FFFFFF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F2C1D3-D0B7-41A7-BD53-B38679BCDDAD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778112-A62A-4FA0-9365-EF78AAA1C4EA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0F095D-42D6-4CDA-BE5A-814630E1B677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BF78D4-D775-47E0-9CC4-CB6F7555A1F7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Google Shape;11;p2">
            <a:extLst>
              <a:ext uri="{FF2B5EF4-FFF2-40B4-BE49-F238E27FC236}">
                <a16:creationId xmlns:a16="http://schemas.microsoft.com/office/drawing/2014/main" id="{B3E4DCA1-F081-4AB5-8FD1-8EF8B3DCFC15}"/>
              </a:ext>
            </a:extLst>
          </p:cNvPr>
          <p:cNvGrpSpPr/>
          <p:nvPr userDrawn="1"/>
        </p:nvGrpSpPr>
        <p:grpSpPr>
          <a:xfrm>
            <a:off x="-136106" y="-196305"/>
            <a:ext cx="9760165" cy="301170"/>
            <a:chOff x="-372325" y="-64950"/>
            <a:chExt cx="7124450" cy="668900"/>
          </a:xfrm>
          <a:solidFill>
            <a:srgbClr val="333C66"/>
          </a:solidFill>
        </p:grpSpPr>
        <p:sp>
          <p:nvSpPr>
            <p:cNvPr id="17" name="Google Shape;12;p2">
              <a:extLst>
                <a:ext uri="{FF2B5EF4-FFF2-40B4-BE49-F238E27FC236}">
                  <a16:creationId xmlns:a16="http://schemas.microsoft.com/office/drawing/2014/main" id="{E3D3E8D9-6A1F-46F6-9AAF-6090BD3B28C5}"/>
                </a:ext>
              </a:extLst>
            </p:cNvPr>
            <p:cNvSpPr/>
            <p:nvPr/>
          </p:nvSpPr>
          <p:spPr>
            <a:xfrm>
              <a:off x="-37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;p2">
              <a:extLst>
                <a:ext uri="{FF2B5EF4-FFF2-40B4-BE49-F238E27FC236}">
                  <a16:creationId xmlns:a16="http://schemas.microsoft.com/office/drawing/2014/main" id="{9E2009D5-966B-4F7E-BF3D-E608C976FE34}"/>
                </a:ext>
              </a:extLst>
            </p:cNvPr>
            <p:cNvSpPr/>
            <p:nvPr/>
          </p:nvSpPr>
          <p:spPr>
            <a:xfrm>
              <a:off x="-1971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;p2">
              <a:extLst>
                <a:ext uri="{FF2B5EF4-FFF2-40B4-BE49-F238E27FC236}">
                  <a16:creationId xmlns:a16="http://schemas.microsoft.com/office/drawing/2014/main" id="{7922F1C7-8745-45EC-BD79-2D81610218BE}"/>
                </a:ext>
              </a:extLst>
            </p:cNvPr>
            <p:cNvSpPr/>
            <p:nvPr/>
          </p:nvSpPr>
          <p:spPr>
            <a:xfrm>
              <a:off x="-2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;p2">
              <a:extLst>
                <a:ext uri="{FF2B5EF4-FFF2-40B4-BE49-F238E27FC236}">
                  <a16:creationId xmlns:a16="http://schemas.microsoft.com/office/drawing/2014/main" id="{171FCDD8-18EB-4EBF-895A-BDC16D836CAA}"/>
                </a:ext>
              </a:extLst>
            </p:cNvPr>
            <p:cNvSpPr/>
            <p:nvPr/>
          </p:nvSpPr>
          <p:spPr>
            <a:xfrm>
              <a:off x="1524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;p2">
              <a:extLst>
                <a:ext uri="{FF2B5EF4-FFF2-40B4-BE49-F238E27FC236}">
                  <a16:creationId xmlns:a16="http://schemas.microsoft.com/office/drawing/2014/main" id="{9569568E-FE91-4DD8-94FC-0B7AB7B8D243}"/>
                </a:ext>
              </a:extLst>
            </p:cNvPr>
            <p:cNvSpPr/>
            <p:nvPr/>
          </p:nvSpPr>
          <p:spPr>
            <a:xfrm>
              <a:off x="3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;p2">
              <a:extLst>
                <a:ext uri="{FF2B5EF4-FFF2-40B4-BE49-F238E27FC236}">
                  <a16:creationId xmlns:a16="http://schemas.microsoft.com/office/drawing/2014/main" id="{78C6FC22-816E-4B74-85A0-48E17A256272}"/>
                </a:ext>
              </a:extLst>
            </p:cNvPr>
            <p:cNvSpPr/>
            <p:nvPr/>
          </p:nvSpPr>
          <p:spPr>
            <a:xfrm>
              <a:off x="502425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;p2">
              <a:extLst>
                <a:ext uri="{FF2B5EF4-FFF2-40B4-BE49-F238E27FC236}">
                  <a16:creationId xmlns:a16="http://schemas.microsoft.com/office/drawing/2014/main" id="{71936562-3943-4A4D-8B1F-E8D9C6102149}"/>
                </a:ext>
              </a:extLst>
            </p:cNvPr>
            <p:cNvSpPr/>
            <p:nvPr/>
          </p:nvSpPr>
          <p:spPr>
            <a:xfrm>
              <a:off x="67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;p2">
              <a:extLst>
                <a:ext uri="{FF2B5EF4-FFF2-40B4-BE49-F238E27FC236}">
                  <a16:creationId xmlns:a16="http://schemas.microsoft.com/office/drawing/2014/main" id="{0099DBD3-C191-4126-8DC5-2FD43F98EFE5}"/>
                </a:ext>
              </a:extLst>
            </p:cNvPr>
            <p:cNvSpPr/>
            <p:nvPr/>
          </p:nvSpPr>
          <p:spPr>
            <a:xfrm>
              <a:off x="8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;p2">
              <a:extLst>
                <a:ext uri="{FF2B5EF4-FFF2-40B4-BE49-F238E27FC236}">
                  <a16:creationId xmlns:a16="http://schemas.microsoft.com/office/drawing/2014/main" id="{B9F0E3AE-BF32-4C50-AB07-F1457B942BFF}"/>
                </a:ext>
              </a:extLst>
            </p:cNvPr>
            <p:cNvSpPr/>
            <p:nvPr/>
          </p:nvSpPr>
          <p:spPr>
            <a:xfrm>
              <a:off x="10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;p2">
              <a:extLst>
                <a:ext uri="{FF2B5EF4-FFF2-40B4-BE49-F238E27FC236}">
                  <a16:creationId xmlns:a16="http://schemas.microsoft.com/office/drawing/2014/main" id="{7E7C9CAC-CC04-4B53-B336-90E6E6B4EBBB}"/>
                </a:ext>
              </a:extLst>
            </p:cNvPr>
            <p:cNvSpPr/>
            <p:nvPr/>
          </p:nvSpPr>
          <p:spPr>
            <a:xfrm>
              <a:off x="120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;p2">
              <a:extLst>
                <a:ext uri="{FF2B5EF4-FFF2-40B4-BE49-F238E27FC236}">
                  <a16:creationId xmlns:a16="http://schemas.microsoft.com/office/drawing/2014/main" id="{97E8378D-FCE5-43C9-A2F2-51E359DE250B}"/>
                </a:ext>
              </a:extLst>
            </p:cNvPr>
            <p:cNvSpPr/>
            <p:nvPr/>
          </p:nvSpPr>
          <p:spPr>
            <a:xfrm>
              <a:off x="137767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;p2">
              <a:extLst>
                <a:ext uri="{FF2B5EF4-FFF2-40B4-BE49-F238E27FC236}">
                  <a16:creationId xmlns:a16="http://schemas.microsoft.com/office/drawing/2014/main" id="{F540ECAA-500D-4855-B3BA-6FE1C9D6B44E}"/>
                </a:ext>
              </a:extLst>
            </p:cNvPr>
            <p:cNvSpPr/>
            <p:nvPr/>
          </p:nvSpPr>
          <p:spPr>
            <a:xfrm>
              <a:off x="15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;p2">
              <a:extLst>
                <a:ext uri="{FF2B5EF4-FFF2-40B4-BE49-F238E27FC236}">
                  <a16:creationId xmlns:a16="http://schemas.microsoft.com/office/drawing/2014/main" id="{5642119F-4A13-4888-AE42-79EB241AAAF3}"/>
                </a:ext>
              </a:extLst>
            </p:cNvPr>
            <p:cNvSpPr/>
            <p:nvPr/>
          </p:nvSpPr>
          <p:spPr>
            <a:xfrm>
              <a:off x="17272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;p2">
              <a:extLst>
                <a:ext uri="{FF2B5EF4-FFF2-40B4-BE49-F238E27FC236}">
                  <a16:creationId xmlns:a16="http://schemas.microsoft.com/office/drawing/2014/main" id="{D4DEEEF7-DE68-4FCF-AE29-D9FC2F31149E}"/>
                </a:ext>
              </a:extLst>
            </p:cNvPr>
            <p:cNvSpPr/>
            <p:nvPr/>
          </p:nvSpPr>
          <p:spPr>
            <a:xfrm>
              <a:off x="18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;p2">
              <a:extLst>
                <a:ext uri="{FF2B5EF4-FFF2-40B4-BE49-F238E27FC236}">
                  <a16:creationId xmlns:a16="http://schemas.microsoft.com/office/drawing/2014/main" id="{36B267FB-EE93-44E2-91C9-26D814B536F5}"/>
                </a:ext>
              </a:extLst>
            </p:cNvPr>
            <p:cNvSpPr/>
            <p:nvPr/>
          </p:nvSpPr>
          <p:spPr>
            <a:xfrm>
              <a:off x="20607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;p2">
              <a:extLst>
                <a:ext uri="{FF2B5EF4-FFF2-40B4-BE49-F238E27FC236}">
                  <a16:creationId xmlns:a16="http://schemas.microsoft.com/office/drawing/2014/main" id="{554E1D3B-69BD-47DF-8152-3861FCF3ED28}"/>
                </a:ext>
              </a:extLst>
            </p:cNvPr>
            <p:cNvSpPr/>
            <p:nvPr/>
          </p:nvSpPr>
          <p:spPr>
            <a:xfrm>
              <a:off x="223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;p2">
              <a:extLst>
                <a:ext uri="{FF2B5EF4-FFF2-40B4-BE49-F238E27FC236}">
                  <a16:creationId xmlns:a16="http://schemas.microsoft.com/office/drawing/2014/main" id="{9B3B6CAB-0F82-4330-8C0C-48E70ED1CFD6}"/>
                </a:ext>
              </a:extLst>
            </p:cNvPr>
            <p:cNvSpPr/>
            <p:nvPr/>
          </p:nvSpPr>
          <p:spPr>
            <a:xfrm>
              <a:off x="24107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;p2">
              <a:extLst>
                <a:ext uri="{FF2B5EF4-FFF2-40B4-BE49-F238E27FC236}">
                  <a16:creationId xmlns:a16="http://schemas.microsoft.com/office/drawing/2014/main" id="{32994C61-C2B8-41E6-B072-E4885C356D87}"/>
                </a:ext>
              </a:extLst>
            </p:cNvPr>
            <p:cNvSpPr/>
            <p:nvPr/>
          </p:nvSpPr>
          <p:spPr>
            <a:xfrm>
              <a:off x="25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;p2">
              <a:extLst>
                <a:ext uri="{FF2B5EF4-FFF2-40B4-BE49-F238E27FC236}">
                  <a16:creationId xmlns:a16="http://schemas.microsoft.com/office/drawing/2014/main" id="{285ADA2E-FF22-436F-B456-3C7348FE0FB1}"/>
                </a:ext>
              </a:extLst>
            </p:cNvPr>
            <p:cNvSpPr/>
            <p:nvPr/>
          </p:nvSpPr>
          <p:spPr>
            <a:xfrm>
              <a:off x="27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;p2">
              <a:extLst>
                <a:ext uri="{FF2B5EF4-FFF2-40B4-BE49-F238E27FC236}">
                  <a16:creationId xmlns:a16="http://schemas.microsoft.com/office/drawing/2014/main" id="{8936B51C-B501-4550-BC3D-C95D86CADED3}"/>
                </a:ext>
              </a:extLst>
            </p:cNvPr>
            <p:cNvSpPr/>
            <p:nvPr/>
          </p:nvSpPr>
          <p:spPr>
            <a:xfrm>
              <a:off x="293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;p2">
              <a:extLst>
                <a:ext uri="{FF2B5EF4-FFF2-40B4-BE49-F238E27FC236}">
                  <a16:creationId xmlns:a16="http://schemas.microsoft.com/office/drawing/2014/main" id="{00C3809F-7381-41E9-8F0B-7854AFB8969A}"/>
                </a:ext>
              </a:extLst>
            </p:cNvPr>
            <p:cNvSpPr/>
            <p:nvPr/>
          </p:nvSpPr>
          <p:spPr>
            <a:xfrm>
              <a:off x="31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;p2">
              <a:extLst>
                <a:ext uri="{FF2B5EF4-FFF2-40B4-BE49-F238E27FC236}">
                  <a16:creationId xmlns:a16="http://schemas.microsoft.com/office/drawing/2014/main" id="{CC975A21-359C-48F5-9AF3-AC69184E6927}"/>
                </a:ext>
              </a:extLst>
            </p:cNvPr>
            <p:cNvSpPr/>
            <p:nvPr/>
          </p:nvSpPr>
          <p:spPr>
            <a:xfrm>
              <a:off x="328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;p2">
              <a:extLst>
                <a:ext uri="{FF2B5EF4-FFF2-40B4-BE49-F238E27FC236}">
                  <a16:creationId xmlns:a16="http://schemas.microsoft.com/office/drawing/2014/main" id="{5F071B37-A337-4191-B784-2230A20A8B7A}"/>
                </a:ext>
              </a:extLst>
            </p:cNvPr>
            <p:cNvSpPr/>
            <p:nvPr/>
          </p:nvSpPr>
          <p:spPr>
            <a:xfrm>
              <a:off x="34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;p2">
              <a:extLst>
                <a:ext uri="{FF2B5EF4-FFF2-40B4-BE49-F238E27FC236}">
                  <a16:creationId xmlns:a16="http://schemas.microsoft.com/office/drawing/2014/main" id="{B2C3C70E-BD43-4C2F-A48D-BD04A5BC36AB}"/>
                </a:ext>
              </a:extLst>
            </p:cNvPr>
            <p:cNvSpPr/>
            <p:nvPr/>
          </p:nvSpPr>
          <p:spPr>
            <a:xfrm>
              <a:off x="3635500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;p2">
              <a:extLst>
                <a:ext uri="{FF2B5EF4-FFF2-40B4-BE49-F238E27FC236}">
                  <a16:creationId xmlns:a16="http://schemas.microsoft.com/office/drawing/2014/main" id="{6C429707-D08A-4EB5-8245-8A9945B3D354}"/>
                </a:ext>
              </a:extLst>
            </p:cNvPr>
            <p:cNvSpPr/>
            <p:nvPr/>
          </p:nvSpPr>
          <p:spPr>
            <a:xfrm>
              <a:off x="38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;p2">
              <a:extLst>
                <a:ext uri="{FF2B5EF4-FFF2-40B4-BE49-F238E27FC236}">
                  <a16:creationId xmlns:a16="http://schemas.microsoft.com/office/drawing/2014/main" id="{9D8C84AB-CC86-47C5-832E-88D8870C6419}"/>
                </a:ext>
              </a:extLst>
            </p:cNvPr>
            <p:cNvSpPr/>
            <p:nvPr/>
          </p:nvSpPr>
          <p:spPr>
            <a:xfrm>
              <a:off x="39855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;p2">
              <a:extLst>
                <a:ext uri="{FF2B5EF4-FFF2-40B4-BE49-F238E27FC236}">
                  <a16:creationId xmlns:a16="http://schemas.microsoft.com/office/drawing/2014/main" id="{EF339137-2D4F-4E4D-AB79-F05FA48D6CCA}"/>
                </a:ext>
              </a:extLst>
            </p:cNvPr>
            <p:cNvSpPr/>
            <p:nvPr/>
          </p:nvSpPr>
          <p:spPr>
            <a:xfrm>
              <a:off x="41442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6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;p2">
              <a:extLst>
                <a:ext uri="{FF2B5EF4-FFF2-40B4-BE49-F238E27FC236}">
                  <a16:creationId xmlns:a16="http://schemas.microsoft.com/office/drawing/2014/main" id="{61E8304C-3F77-4F16-8882-6D445D93664C}"/>
                </a:ext>
              </a:extLst>
            </p:cNvPr>
            <p:cNvSpPr/>
            <p:nvPr/>
          </p:nvSpPr>
          <p:spPr>
            <a:xfrm>
              <a:off x="431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;p2">
              <a:extLst>
                <a:ext uri="{FF2B5EF4-FFF2-40B4-BE49-F238E27FC236}">
                  <a16:creationId xmlns:a16="http://schemas.microsoft.com/office/drawing/2014/main" id="{94D5F134-A35B-454A-98BA-D3D049C81FF6}"/>
                </a:ext>
              </a:extLst>
            </p:cNvPr>
            <p:cNvSpPr/>
            <p:nvPr/>
          </p:nvSpPr>
          <p:spPr>
            <a:xfrm>
              <a:off x="449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;p2">
              <a:extLst>
                <a:ext uri="{FF2B5EF4-FFF2-40B4-BE49-F238E27FC236}">
                  <a16:creationId xmlns:a16="http://schemas.microsoft.com/office/drawing/2014/main" id="{A0E3DD5B-1552-44E5-9391-E957A1CAFDDD}"/>
                </a:ext>
              </a:extLst>
            </p:cNvPr>
            <p:cNvSpPr/>
            <p:nvPr/>
          </p:nvSpPr>
          <p:spPr>
            <a:xfrm>
              <a:off x="466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;p2">
              <a:extLst>
                <a:ext uri="{FF2B5EF4-FFF2-40B4-BE49-F238E27FC236}">
                  <a16:creationId xmlns:a16="http://schemas.microsoft.com/office/drawing/2014/main" id="{95A6D44C-9825-4714-A575-22C61E02AB61}"/>
                </a:ext>
              </a:extLst>
            </p:cNvPr>
            <p:cNvSpPr/>
            <p:nvPr/>
          </p:nvSpPr>
          <p:spPr>
            <a:xfrm>
              <a:off x="484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;p2">
              <a:extLst>
                <a:ext uri="{FF2B5EF4-FFF2-40B4-BE49-F238E27FC236}">
                  <a16:creationId xmlns:a16="http://schemas.microsoft.com/office/drawing/2014/main" id="{EDA145F8-CCBA-47F1-982F-F1D9F2EF9483}"/>
                </a:ext>
              </a:extLst>
            </p:cNvPr>
            <p:cNvSpPr/>
            <p:nvPr/>
          </p:nvSpPr>
          <p:spPr>
            <a:xfrm>
              <a:off x="50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;p2">
              <a:extLst>
                <a:ext uri="{FF2B5EF4-FFF2-40B4-BE49-F238E27FC236}">
                  <a16:creationId xmlns:a16="http://schemas.microsoft.com/office/drawing/2014/main" id="{5740D35C-FE74-4697-8DB8-C1A7F33EB304}"/>
                </a:ext>
              </a:extLst>
            </p:cNvPr>
            <p:cNvSpPr/>
            <p:nvPr/>
          </p:nvSpPr>
          <p:spPr>
            <a:xfrm>
              <a:off x="51938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;p2">
              <a:extLst>
                <a:ext uri="{FF2B5EF4-FFF2-40B4-BE49-F238E27FC236}">
                  <a16:creationId xmlns:a16="http://schemas.microsoft.com/office/drawing/2014/main" id="{4544EA67-9581-4D50-96AF-6782CDBD6176}"/>
                </a:ext>
              </a:extLst>
            </p:cNvPr>
            <p:cNvSpPr/>
            <p:nvPr/>
          </p:nvSpPr>
          <p:spPr>
            <a:xfrm>
              <a:off x="536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;p2">
              <a:extLst>
                <a:ext uri="{FF2B5EF4-FFF2-40B4-BE49-F238E27FC236}">
                  <a16:creationId xmlns:a16="http://schemas.microsoft.com/office/drawing/2014/main" id="{A9B0DB7D-B689-4CCF-8A0B-821C7B74E8B4}"/>
                </a:ext>
              </a:extLst>
            </p:cNvPr>
            <p:cNvSpPr/>
            <p:nvPr/>
          </p:nvSpPr>
          <p:spPr>
            <a:xfrm>
              <a:off x="5543800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;p2">
              <a:extLst>
                <a:ext uri="{FF2B5EF4-FFF2-40B4-BE49-F238E27FC236}">
                  <a16:creationId xmlns:a16="http://schemas.microsoft.com/office/drawing/2014/main" id="{A4740396-7B0A-4086-9D9E-EC1E4F897E69}"/>
                </a:ext>
              </a:extLst>
            </p:cNvPr>
            <p:cNvSpPr/>
            <p:nvPr/>
          </p:nvSpPr>
          <p:spPr>
            <a:xfrm>
              <a:off x="57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;p2">
              <a:extLst>
                <a:ext uri="{FF2B5EF4-FFF2-40B4-BE49-F238E27FC236}">
                  <a16:creationId xmlns:a16="http://schemas.microsoft.com/office/drawing/2014/main" id="{CE70EE22-85CB-48B3-844C-A10048588555}"/>
                </a:ext>
              </a:extLst>
            </p:cNvPr>
            <p:cNvSpPr/>
            <p:nvPr/>
          </p:nvSpPr>
          <p:spPr>
            <a:xfrm>
              <a:off x="589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;p2">
              <a:extLst>
                <a:ext uri="{FF2B5EF4-FFF2-40B4-BE49-F238E27FC236}">
                  <a16:creationId xmlns:a16="http://schemas.microsoft.com/office/drawing/2014/main" id="{31AFA278-24C0-4998-AA66-402021487A3E}"/>
                </a:ext>
              </a:extLst>
            </p:cNvPr>
            <p:cNvSpPr/>
            <p:nvPr/>
          </p:nvSpPr>
          <p:spPr>
            <a:xfrm>
              <a:off x="606857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;p2">
              <a:extLst>
                <a:ext uri="{FF2B5EF4-FFF2-40B4-BE49-F238E27FC236}">
                  <a16:creationId xmlns:a16="http://schemas.microsoft.com/office/drawing/2014/main" id="{8D95D52F-7206-4817-A979-D7B0D0185CD2}"/>
                </a:ext>
              </a:extLst>
            </p:cNvPr>
            <p:cNvSpPr/>
            <p:nvPr/>
          </p:nvSpPr>
          <p:spPr>
            <a:xfrm>
              <a:off x="624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282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gradFill>
          <a:gsLst>
            <a:gs pos="0">
              <a:srgbClr val="FFFFFF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7"/>
          <p:cNvGrpSpPr/>
          <p:nvPr/>
        </p:nvGrpSpPr>
        <p:grpSpPr>
          <a:xfrm rot="-5400000" flipH="1">
            <a:off x="-1172275" y="3392695"/>
            <a:ext cx="2879275" cy="2871655"/>
            <a:chOff x="7000598" y="-682802"/>
            <a:chExt cx="2879275" cy="2871655"/>
          </a:xfrm>
        </p:grpSpPr>
        <p:sp>
          <p:nvSpPr>
            <p:cNvPr id="80" name="Google Shape;80;p7"/>
            <p:cNvSpPr/>
            <p:nvPr/>
          </p:nvSpPr>
          <p:spPr>
            <a:xfrm rot="10800000">
              <a:off x="7000598" y="-497047"/>
              <a:ext cx="2685900" cy="2685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 rot="10800000">
              <a:off x="7097285" y="-593735"/>
              <a:ext cx="2685900" cy="2685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10800000">
              <a:off x="7193973" y="-682802"/>
              <a:ext cx="2685900" cy="26859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1;p2">
            <a:extLst>
              <a:ext uri="{FF2B5EF4-FFF2-40B4-BE49-F238E27FC236}">
                <a16:creationId xmlns:a16="http://schemas.microsoft.com/office/drawing/2014/main" id="{11665BE1-E0B4-472E-9E98-88159D7E6157}"/>
              </a:ext>
            </a:extLst>
          </p:cNvPr>
          <p:cNvGrpSpPr/>
          <p:nvPr userDrawn="1"/>
        </p:nvGrpSpPr>
        <p:grpSpPr>
          <a:xfrm>
            <a:off x="-136106" y="-196305"/>
            <a:ext cx="9760165" cy="301170"/>
            <a:chOff x="-372325" y="-64950"/>
            <a:chExt cx="7124450" cy="668900"/>
          </a:xfrm>
          <a:solidFill>
            <a:srgbClr val="333C66"/>
          </a:solidFill>
        </p:grpSpPr>
        <p:sp>
          <p:nvSpPr>
            <p:cNvPr id="13" name="Google Shape;12;p2">
              <a:extLst>
                <a:ext uri="{FF2B5EF4-FFF2-40B4-BE49-F238E27FC236}">
                  <a16:creationId xmlns:a16="http://schemas.microsoft.com/office/drawing/2014/main" id="{A547CEAC-FB72-49FA-8D2C-ACA963ED95E8}"/>
                </a:ext>
              </a:extLst>
            </p:cNvPr>
            <p:cNvSpPr/>
            <p:nvPr/>
          </p:nvSpPr>
          <p:spPr>
            <a:xfrm>
              <a:off x="-37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;p2">
              <a:extLst>
                <a:ext uri="{FF2B5EF4-FFF2-40B4-BE49-F238E27FC236}">
                  <a16:creationId xmlns:a16="http://schemas.microsoft.com/office/drawing/2014/main" id="{1C57EF5B-AB74-495B-A88A-8F551AF6C5A4}"/>
                </a:ext>
              </a:extLst>
            </p:cNvPr>
            <p:cNvSpPr/>
            <p:nvPr/>
          </p:nvSpPr>
          <p:spPr>
            <a:xfrm>
              <a:off x="-1971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;p2">
              <a:extLst>
                <a:ext uri="{FF2B5EF4-FFF2-40B4-BE49-F238E27FC236}">
                  <a16:creationId xmlns:a16="http://schemas.microsoft.com/office/drawing/2014/main" id="{61D41178-DE40-4768-8221-4EA4D91F4292}"/>
                </a:ext>
              </a:extLst>
            </p:cNvPr>
            <p:cNvSpPr/>
            <p:nvPr/>
          </p:nvSpPr>
          <p:spPr>
            <a:xfrm>
              <a:off x="-2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;p2">
              <a:extLst>
                <a:ext uri="{FF2B5EF4-FFF2-40B4-BE49-F238E27FC236}">
                  <a16:creationId xmlns:a16="http://schemas.microsoft.com/office/drawing/2014/main" id="{46C4850E-3346-4C06-98B6-28C37AFA5E5C}"/>
                </a:ext>
              </a:extLst>
            </p:cNvPr>
            <p:cNvSpPr/>
            <p:nvPr/>
          </p:nvSpPr>
          <p:spPr>
            <a:xfrm>
              <a:off x="1524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;p2">
              <a:extLst>
                <a:ext uri="{FF2B5EF4-FFF2-40B4-BE49-F238E27FC236}">
                  <a16:creationId xmlns:a16="http://schemas.microsoft.com/office/drawing/2014/main" id="{872B2DB9-2207-4853-840B-6BA8BDC670F8}"/>
                </a:ext>
              </a:extLst>
            </p:cNvPr>
            <p:cNvSpPr/>
            <p:nvPr/>
          </p:nvSpPr>
          <p:spPr>
            <a:xfrm>
              <a:off x="3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FA2BE31B-7737-4F3A-8B5F-F6F2A41CA58B}"/>
                </a:ext>
              </a:extLst>
            </p:cNvPr>
            <p:cNvSpPr/>
            <p:nvPr/>
          </p:nvSpPr>
          <p:spPr>
            <a:xfrm>
              <a:off x="502425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72CF7E78-312F-499D-A5D6-94A36AC9DEF7}"/>
                </a:ext>
              </a:extLst>
            </p:cNvPr>
            <p:cNvSpPr/>
            <p:nvPr/>
          </p:nvSpPr>
          <p:spPr>
            <a:xfrm>
              <a:off x="67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;p2">
              <a:extLst>
                <a:ext uri="{FF2B5EF4-FFF2-40B4-BE49-F238E27FC236}">
                  <a16:creationId xmlns:a16="http://schemas.microsoft.com/office/drawing/2014/main" id="{8BB2475C-0B47-4FC2-963B-4B6457C2D3C4}"/>
                </a:ext>
              </a:extLst>
            </p:cNvPr>
            <p:cNvSpPr/>
            <p:nvPr/>
          </p:nvSpPr>
          <p:spPr>
            <a:xfrm>
              <a:off x="8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;p2">
              <a:extLst>
                <a:ext uri="{FF2B5EF4-FFF2-40B4-BE49-F238E27FC236}">
                  <a16:creationId xmlns:a16="http://schemas.microsoft.com/office/drawing/2014/main" id="{E950E39D-5189-42FD-AAA4-A6A38A014DAE}"/>
                </a:ext>
              </a:extLst>
            </p:cNvPr>
            <p:cNvSpPr/>
            <p:nvPr/>
          </p:nvSpPr>
          <p:spPr>
            <a:xfrm>
              <a:off x="10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;p2">
              <a:extLst>
                <a:ext uri="{FF2B5EF4-FFF2-40B4-BE49-F238E27FC236}">
                  <a16:creationId xmlns:a16="http://schemas.microsoft.com/office/drawing/2014/main" id="{03370933-6F30-427D-A6A8-6E4CD7C03103}"/>
                </a:ext>
              </a:extLst>
            </p:cNvPr>
            <p:cNvSpPr/>
            <p:nvPr/>
          </p:nvSpPr>
          <p:spPr>
            <a:xfrm>
              <a:off x="120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;p2">
              <a:extLst>
                <a:ext uri="{FF2B5EF4-FFF2-40B4-BE49-F238E27FC236}">
                  <a16:creationId xmlns:a16="http://schemas.microsoft.com/office/drawing/2014/main" id="{A7C61D77-F796-4D0D-B188-19164EB065EB}"/>
                </a:ext>
              </a:extLst>
            </p:cNvPr>
            <p:cNvSpPr/>
            <p:nvPr/>
          </p:nvSpPr>
          <p:spPr>
            <a:xfrm>
              <a:off x="137767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;p2">
              <a:extLst>
                <a:ext uri="{FF2B5EF4-FFF2-40B4-BE49-F238E27FC236}">
                  <a16:creationId xmlns:a16="http://schemas.microsoft.com/office/drawing/2014/main" id="{29EA499A-9793-4DDA-90C2-2A0BCEA85DE7}"/>
                </a:ext>
              </a:extLst>
            </p:cNvPr>
            <p:cNvSpPr/>
            <p:nvPr/>
          </p:nvSpPr>
          <p:spPr>
            <a:xfrm>
              <a:off x="15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;p2">
              <a:extLst>
                <a:ext uri="{FF2B5EF4-FFF2-40B4-BE49-F238E27FC236}">
                  <a16:creationId xmlns:a16="http://schemas.microsoft.com/office/drawing/2014/main" id="{62E6F6A1-D79E-4AFE-8617-B02795BF1D60}"/>
                </a:ext>
              </a:extLst>
            </p:cNvPr>
            <p:cNvSpPr/>
            <p:nvPr/>
          </p:nvSpPr>
          <p:spPr>
            <a:xfrm>
              <a:off x="17272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;p2">
              <a:extLst>
                <a:ext uri="{FF2B5EF4-FFF2-40B4-BE49-F238E27FC236}">
                  <a16:creationId xmlns:a16="http://schemas.microsoft.com/office/drawing/2014/main" id="{E8DD7BF7-2534-4859-8024-B861839302B8}"/>
                </a:ext>
              </a:extLst>
            </p:cNvPr>
            <p:cNvSpPr/>
            <p:nvPr/>
          </p:nvSpPr>
          <p:spPr>
            <a:xfrm>
              <a:off x="18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;p2">
              <a:extLst>
                <a:ext uri="{FF2B5EF4-FFF2-40B4-BE49-F238E27FC236}">
                  <a16:creationId xmlns:a16="http://schemas.microsoft.com/office/drawing/2014/main" id="{153E09BB-AF8B-43E8-A0FE-1B096AB9E77B}"/>
                </a:ext>
              </a:extLst>
            </p:cNvPr>
            <p:cNvSpPr/>
            <p:nvPr/>
          </p:nvSpPr>
          <p:spPr>
            <a:xfrm>
              <a:off x="20607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;p2">
              <a:extLst>
                <a:ext uri="{FF2B5EF4-FFF2-40B4-BE49-F238E27FC236}">
                  <a16:creationId xmlns:a16="http://schemas.microsoft.com/office/drawing/2014/main" id="{D7D9A6A4-2B5E-4759-9DD5-5C3C3435A603}"/>
                </a:ext>
              </a:extLst>
            </p:cNvPr>
            <p:cNvSpPr/>
            <p:nvPr/>
          </p:nvSpPr>
          <p:spPr>
            <a:xfrm>
              <a:off x="223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;p2">
              <a:extLst>
                <a:ext uri="{FF2B5EF4-FFF2-40B4-BE49-F238E27FC236}">
                  <a16:creationId xmlns:a16="http://schemas.microsoft.com/office/drawing/2014/main" id="{4CA80F36-5F44-48FC-A63D-C940E5C009A5}"/>
                </a:ext>
              </a:extLst>
            </p:cNvPr>
            <p:cNvSpPr/>
            <p:nvPr/>
          </p:nvSpPr>
          <p:spPr>
            <a:xfrm>
              <a:off x="24107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;p2">
              <a:extLst>
                <a:ext uri="{FF2B5EF4-FFF2-40B4-BE49-F238E27FC236}">
                  <a16:creationId xmlns:a16="http://schemas.microsoft.com/office/drawing/2014/main" id="{500A33D8-3F88-4121-8086-E9326531DFCF}"/>
                </a:ext>
              </a:extLst>
            </p:cNvPr>
            <p:cNvSpPr/>
            <p:nvPr/>
          </p:nvSpPr>
          <p:spPr>
            <a:xfrm>
              <a:off x="25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;p2">
              <a:extLst>
                <a:ext uri="{FF2B5EF4-FFF2-40B4-BE49-F238E27FC236}">
                  <a16:creationId xmlns:a16="http://schemas.microsoft.com/office/drawing/2014/main" id="{6A653586-D0AF-402E-9B60-E83D2A3BF46F}"/>
                </a:ext>
              </a:extLst>
            </p:cNvPr>
            <p:cNvSpPr/>
            <p:nvPr/>
          </p:nvSpPr>
          <p:spPr>
            <a:xfrm>
              <a:off x="27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;p2">
              <a:extLst>
                <a:ext uri="{FF2B5EF4-FFF2-40B4-BE49-F238E27FC236}">
                  <a16:creationId xmlns:a16="http://schemas.microsoft.com/office/drawing/2014/main" id="{AA0E5FAF-9590-4E75-81D1-3ABC7C68BA7A}"/>
                </a:ext>
              </a:extLst>
            </p:cNvPr>
            <p:cNvSpPr/>
            <p:nvPr/>
          </p:nvSpPr>
          <p:spPr>
            <a:xfrm>
              <a:off x="293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;p2">
              <a:extLst>
                <a:ext uri="{FF2B5EF4-FFF2-40B4-BE49-F238E27FC236}">
                  <a16:creationId xmlns:a16="http://schemas.microsoft.com/office/drawing/2014/main" id="{D78B58D6-7C90-403A-BA49-F7B98B874E40}"/>
                </a:ext>
              </a:extLst>
            </p:cNvPr>
            <p:cNvSpPr/>
            <p:nvPr/>
          </p:nvSpPr>
          <p:spPr>
            <a:xfrm>
              <a:off x="31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;p2">
              <a:extLst>
                <a:ext uri="{FF2B5EF4-FFF2-40B4-BE49-F238E27FC236}">
                  <a16:creationId xmlns:a16="http://schemas.microsoft.com/office/drawing/2014/main" id="{B0CB293D-1FCC-4DEB-8BE8-AE1DDEE27D4D}"/>
                </a:ext>
              </a:extLst>
            </p:cNvPr>
            <p:cNvSpPr/>
            <p:nvPr/>
          </p:nvSpPr>
          <p:spPr>
            <a:xfrm>
              <a:off x="328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;p2">
              <a:extLst>
                <a:ext uri="{FF2B5EF4-FFF2-40B4-BE49-F238E27FC236}">
                  <a16:creationId xmlns:a16="http://schemas.microsoft.com/office/drawing/2014/main" id="{6EE9921D-26C5-4CEC-9B6C-115DBE27CBA1}"/>
                </a:ext>
              </a:extLst>
            </p:cNvPr>
            <p:cNvSpPr/>
            <p:nvPr/>
          </p:nvSpPr>
          <p:spPr>
            <a:xfrm>
              <a:off x="34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;p2">
              <a:extLst>
                <a:ext uri="{FF2B5EF4-FFF2-40B4-BE49-F238E27FC236}">
                  <a16:creationId xmlns:a16="http://schemas.microsoft.com/office/drawing/2014/main" id="{FB1CFC2A-7E9F-4DE2-81C2-36E3F9707414}"/>
                </a:ext>
              </a:extLst>
            </p:cNvPr>
            <p:cNvSpPr/>
            <p:nvPr/>
          </p:nvSpPr>
          <p:spPr>
            <a:xfrm>
              <a:off x="3635500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;p2">
              <a:extLst>
                <a:ext uri="{FF2B5EF4-FFF2-40B4-BE49-F238E27FC236}">
                  <a16:creationId xmlns:a16="http://schemas.microsoft.com/office/drawing/2014/main" id="{8070F225-D740-4311-959C-B3BF68DD36D8}"/>
                </a:ext>
              </a:extLst>
            </p:cNvPr>
            <p:cNvSpPr/>
            <p:nvPr/>
          </p:nvSpPr>
          <p:spPr>
            <a:xfrm>
              <a:off x="38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;p2">
              <a:extLst>
                <a:ext uri="{FF2B5EF4-FFF2-40B4-BE49-F238E27FC236}">
                  <a16:creationId xmlns:a16="http://schemas.microsoft.com/office/drawing/2014/main" id="{EF2DA63F-768C-4795-97CE-72DABCCE46AD}"/>
                </a:ext>
              </a:extLst>
            </p:cNvPr>
            <p:cNvSpPr/>
            <p:nvPr/>
          </p:nvSpPr>
          <p:spPr>
            <a:xfrm>
              <a:off x="39855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;p2">
              <a:extLst>
                <a:ext uri="{FF2B5EF4-FFF2-40B4-BE49-F238E27FC236}">
                  <a16:creationId xmlns:a16="http://schemas.microsoft.com/office/drawing/2014/main" id="{2826734B-AD43-4BDE-8DFD-8F3DF6DC15DE}"/>
                </a:ext>
              </a:extLst>
            </p:cNvPr>
            <p:cNvSpPr/>
            <p:nvPr/>
          </p:nvSpPr>
          <p:spPr>
            <a:xfrm>
              <a:off x="41442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6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;p2">
              <a:extLst>
                <a:ext uri="{FF2B5EF4-FFF2-40B4-BE49-F238E27FC236}">
                  <a16:creationId xmlns:a16="http://schemas.microsoft.com/office/drawing/2014/main" id="{2B03994E-0196-4AFC-B0FF-A86E44D85ACF}"/>
                </a:ext>
              </a:extLst>
            </p:cNvPr>
            <p:cNvSpPr/>
            <p:nvPr/>
          </p:nvSpPr>
          <p:spPr>
            <a:xfrm>
              <a:off x="431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;p2">
              <a:extLst>
                <a:ext uri="{FF2B5EF4-FFF2-40B4-BE49-F238E27FC236}">
                  <a16:creationId xmlns:a16="http://schemas.microsoft.com/office/drawing/2014/main" id="{A5E58A38-B97F-4329-80CA-1F8BF27B84A9}"/>
                </a:ext>
              </a:extLst>
            </p:cNvPr>
            <p:cNvSpPr/>
            <p:nvPr/>
          </p:nvSpPr>
          <p:spPr>
            <a:xfrm>
              <a:off x="449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;p2">
              <a:extLst>
                <a:ext uri="{FF2B5EF4-FFF2-40B4-BE49-F238E27FC236}">
                  <a16:creationId xmlns:a16="http://schemas.microsoft.com/office/drawing/2014/main" id="{18BA7A21-BAD3-4265-A16F-3334C5A7CF1A}"/>
                </a:ext>
              </a:extLst>
            </p:cNvPr>
            <p:cNvSpPr/>
            <p:nvPr/>
          </p:nvSpPr>
          <p:spPr>
            <a:xfrm>
              <a:off x="466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;p2">
              <a:extLst>
                <a:ext uri="{FF2B5EF4-FFF2-40B4-BE49-F238E27FC236}">
                  <a16:creationId xmlns:a16="http://schemas.microsoft.com/office/drawing/2014/main" id="{F02324B4-C728-40D6-A652-EB48B5944325}"/>
                </a:ext>
              </a:extLst>
            </p:cNvPr>
            <p:cNvSpPr/>
            <p:nvPr/>
          </p:nvSpPr>
          <p:spPr>
            <a:xfrm>
              <a:off x="484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;p2">
              <a:extLst>
                <a:ext uri="{FF2B5EF4-FFF2-40B4-BE49-F238E27FC236}">
                  <a16:creationId xmlns:a16="http://schemas.microsoft.com/office/drawing/2014/main" id="{2539A98A-B155-4EF3-9F26-C1D7172AB959}"/>
                </a:ext>
              </a:extLst>
            </p:cNvPr>
            <p:cNvSpPr/>
            <p:nvPr/>
          </p:nvSpPr>
          <p:spPr>
            <a:xfrm>
              <a:off x="50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;p2">
              <a:extLst>
                <a:ext uri="{FF2B5EF4-FFF2-40B4-BE49-F238E27FC236}">
                  <a16:creationId xmlns:a16="http://schemas.microsoft.com/office/drawing/2014/main" id="{66A19685-1D47-41E5-BD61-5D970ACB5D79}"/>
                </a:ext>
              </a:extLst>
            </p:cNvPr>
            <p:cNvSpPr/>
            <p:nvPr/>
          </p:nvSpPr>
          <p:spPr>
            <a:xfrm>
              <a:off x="51938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;p2">
              <a:extLst>
                <a:ext uri="{FF2B5EF4-FFF2-40B4-BE49-F238E27FC236}">
                  <a16:creationId xmlns:a16="http://schemas.microsoft.com/office/drawing/2014/main" id="{C1FB06B2-D6A3-4347-A54C-C85FE4687E6F}"/>
                </a:ext>
              </a:extLst>
            </p:cNvPr>
            <p:cNvSpPr/>
            <p:nvPr/>
          </p:nvSpPr>
          <p:spPr>
            <a:xfrm>
              <a:off x="536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;p2">
              <a:extLst>
                <a:ext uri="{FF2B5EF4-FFF2-40B4-BE49-F238E27FC236}">
                  <a16:creationId xmlns:a16="http://schemas.microsoft.com/office/drawing/2014/main" id="{01711ED6-48B8-4428-BA2A-CEA314CC4B0D}"/>
                </a:ext>
              </a:extLst>
            </p:cNvPr>
            <p:cNvSpPr/>
            <p:nvPr/>
          </p:nvSpPr>
          <p:spPr>
            <a:xfrm>
              <a:off x="5543800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7;p2">
              <a:extLst>
                <a:ext uri="{FF2B5EF4-FFF2-40B4-BE49-F238E27FC236}">
                  <a16:creationId xmlns:a16="http://schemas.microsoft.com/office/drawing/2014/main" id="{9858D197-C86B-4159-9A21-D0AF49C1B99A}"/>
                </a:ext>
              </a:extLst>
            </p:cNvPr>
            <p:cNvSpPr/>
            <p:nvPr/>
          </p:nvSpPr>
          <p:spPr>
            <a:xfrm>
              <a:off x="57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;p2">
              <a:extLst>
                <a:ext uri="{FF2B5EF4-FFF2-40B4-BE49-F238E27FC236}">
                  <a16:creationId xmlns:a16="http://schemas.microsoft.com/office/drawing/2014/main" id="{5DFAFCCC-3506-4092-9D36-0C15DB17BEE5}"/>
                </a:ext>
              </a:extLst>
            </p:cNvPr>
            <p:cNvSpPr/>
            <p:nvPr/>
          </p:nvSpPr>
          <p:spPr>
            <a:xfrm>
              <a:off x="589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;p2">
              <a:extLst>
                <a:ext uri="{FF2B5EF4-FFF2-40B4-BE49-F238E27FC236}">
                  <a16:creationId xmlns:a16="http://schemas.microsoft.com/office/drawing/2014/main" id="{AEEC0C74-0994-47CB-B838-4A09EB1BED49}"/>
                </a:ext>
              </a:extLst>
            </p:cNvPr>
            <p:cNvSpPr/>
            <p:nvPr/>
          </p:nvSpPr>
          <p:spPr>
            <a:xfrm>
              <a:off x="606857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;p2">
              <a:extLst>
                <a:ext uri="{FF2B5EF4-FFF2-40B4-BE49-F238E27FC236}">
                  <a16:creationId xmlns:a16="http://schemas.microsoft.com/office/drawing/2014/main" id="{E0A37803-C9E7-4401-B1FB-9A092203C662}"/>
                </a:ext>
              </a:extLst>
            </p:cNvPr>
            <p:cNvSpPr/>
            <p:nvPr/>
          </p:nvSpPr>
          <p:spPr>
            <a:xfrm>
              <a:off x="624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1A69BBA-828A-4C3E-B4D6-31BB494B2535}"/>
              </a:ext>
            </a:extLst>
          </p:cNvPr>
          <p:cNvGrpSpPr/>
          <p:nvPr userDrawn="1"/>
        </p:nvGrpSpPr>
        <p:grpSpPr>
          <a:xfrm rot="16200000">
            <a:off x="8250492" y="4697991"/>
            <a:ext cx="274320" cy="271831"/>
            <a:chOff x="97085" y="161925"/>
            <a:chExt cx="998450" cy="392406"/>
          </a:xfrm>
        </p:grpSpPr>
        <p:sp>
          <p:nvSpPr>
            <p:cNvPr id="53" name="Google Shape;76;p4">
              <a:extLst>
                <a:ext uri="{FF2B5EF4-FFF2-40B4-BE49-F238E27FC236}">
                  <a16:creationId xmlns:a16="http://schemas.microsoft.com/office/drawing/2014/main" id="{62D6A425-C7C0-4D52-8C7E-09DA53EEA10F}"/>
                </a:ext>
              </a:extLst>
            </p:cNvPr>
            <p:cNvSpPr/>
            <p:nvPr/>
          </p:nvSpPr>
          <p:spPr>
            <a:xfrm>
              <a:off x="97085" y="161925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71005" y="32646"/>
                  </a:moveTo>
                  <a:cubicBezTo>
                    <a:pt x="771005" y="14618"/>
                    <a:pt x="756386" y="0"/>
                    <a:pt x="738358" y="0"/>
                  </a:cubicBez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lose/>
                </a:path>
              </a:pathLst>
            </a:custGeom>
            <a:solidFill>
              <a:srgbClr val="333C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7;p4">
              <a:extLst>
                <a:ext uri="{FF2B5EF4-FFF2-40B4-BE49-F238E27FC236}">
                  <a16:creationId xmlns:a16="http://schemas.microsoft.com/office/drawing/2014/main" id="{67D88C39-DD9C-4643-A457-087F3CE5BE7E}"/>
                </a:ext>
              </a:extLst>
            </p:cNvPr>
            <p:cNvSpPr/>
            <p:nvPr/>
          </p:nvSpPr>
          <p:spPr>
            <a:xfrm>
              <a:off x="97085" y="315851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F0A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8;p4">
              <a:extLst>
                <a:ext uri="{FF2B5EF4-FFF2-40B4-BE49-F238E27FC236}">
                  <a16:creationId xmlns:a16="http://schemas.microsoft.com/office/drawing/2014/main" id="{9D0E4E5A-AC42-4CAD-84F2-E119E8B5B18C}"/>
                </a:ext>
              </a:extLst>
            </p:cNvPr>
            <p:cNvSpPr/>
            <p:nvPr/>
          </p:nvSpPr>
          <p:spPr>
            <a:xfrm>
              <a:off x="97085" y="469778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9CD3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E02DD02-77E8-4908-9A82-A1A5BB25C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4314" r="6453" b="23196"/>
          <a:stretch/>
        </p:blipFill>
        <p:spPr>
          <a:xfrm>
            <a:off x="297179" y="227980"/>
            <a:ext cx="1611529" cy="61784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652F539-C990-4889-87FF-C84BA3EB44C8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40EFC20-39E5-4310-AA63-51C80E87DB64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7530BA0-4C35-4ADF-9C69-1E7796504E49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EA6E172-D0AC-48C8-BAA9-B2B4A1DB2F22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76;p4">
            <a:extLst>
              <a:ext uri="{FF2B5EF4-FFF2-40B4-BE49-F238E27FC236}">
                <a16:creationId xmlns:a16="http://schemas.microsoft.com/office/drawing/2014/main" id="{73B6C52B-3E98-4FA8-9D4B-A1B4BA7464CD}"/>
              </a:ext>
            </a:extLst>
          </p:cNvPr>
          <p:cNvSpPr/>
          <p:nvPr userDrawn="1"/>
        </p:nvSpPr>
        <p:spPr>
          <a:xfrm rot="16200000">
            <a:off x="1934331" y="499519"/>
            <a:ext cx="396000" cy="58416"/>
          </a:xfrm>
          <a:custGeom>
            <a:avLst/>
            <a:gdLst/>
            <a:ahLst/>
            <a:cxnLst/>
            <a:rect l="l" t="t" r="r" b="b"/>
            <a:pathLst>
              <a:path w="771004" h="65292" extrusionOk="0">
                <a:moveTo>
                  <a:pt x="771005" y="32646"/>
                </a:moveTo>
                <a:cubicBezTo>
                  <a:pt x="771005" y="14618"/>
                  <a:pt x="756386" y="0"/>
                  <a:pt x="738358" y="0"/>
                </a:cubicBezTo>
                <a:lnTo>
                  <a:pt x="0" y="0"/>
                </a:lnTo>
                <a:lnTo>
                  <a:pt x="0" y="65292"/>
                </a:lnTo>
                <a:lnTo>
                  <a:pt x="738358" y="65292"/>
                </a:lnTo>
                <a:cubicBezTo>
                  <a:pt x="756386" y="65292"/>
                  <a:pt x="771005" y="50674"/>
                  <a:pt x="771005" y="32646"/>
                </a:cubicBezTo>
                <a:close/>
              </a:path>
            </a:pathLst>
          </a:custGeom>
          <a:solidFill>
            <a:srgbClr val="F0AF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36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FFFFFF"/>
            </a:gs>
            <a:gs pos="100000">
              <a:schemeClr val="bg1"/>
            </a:gs>
          </a:gsLst>
          <a:lin ang="1890073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86" r:id="rId3"/>
    <p:sldLayoutId id="2147483687" r:id="rId4"/>
    <p:sldLayoutId id="2147483688" r:id="rId5"/>
    <p:sldLayoutId id="2147483689" r:id="rId6"/>
    <p:sldLayoutId id="214748369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435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6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4" name="Google Shape;11;p2">
            <a:extLst>
              <a:ext uri="{FF2B5EF4-FFF2-40B4-BE49-F238E27FC236}">
                <a16:creationId xmlns:a16="http://schemas.microsoft.com/office/drawing/2014/main" id="{B9AC5486-DB53-4B20-ADA2-914A20580F2D}"/>
              </a:ext>
            </a:extLst>
          </p:cNvPr>
          <p:cNvGrpSpPr/>
          <p:nvPr/>
        </p:nvGrpSpPr>
        <p:grpSpPr>
          <a:xfrm>
            <a:off x="-105626" y="-150585"/>
            <a:ext cx="9760165" cy="301170"/>
            <a:chOff x="-372325" y="-64950"/>
            <a:chExt cx="7124450" cy="668900"/>
          </a:xfrm>
          <a:solidFill>
            <a:srgbClr val="333C66"/>
          </a:solidFill>
        </p:grpSpPr>
        <p:sp>
          <p:nvSpPr>
            <p:cNvPr id="1715" name="Google Shape;12;p2">
              <a:extLst>
                <a:ext uri="{FF2B5EF4-FFF2-40B4-BE49-F238E27FC236}">
                  <a16:creationId xmlns:a16="http://schemas.microsoft.com/office/drawing/2014/main" id="{6C8E94E5-677F-4D6C-A1D2-A536FE4D46D5}"/>
                </a:ext>
              </a:extLst>
            </p:cNvPr>
            <p:cNvSpPr/>
            <p:nvPr/>
          </p:nvSpPr>
          <p:spPr>
            <a:xfrm>
              <a:off x="-37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3;p2">
              <a:extLst>
                <a:ext uri="{FF2B5EF4-FFF2-40B4-BE49-F238E27FC236}">
                  <a16:creationId xmlns:a16="http://schemas.microsoft.com/office/drawing/2014/main" id="{106E25F6-FF91-4810-875E-2D288D0768A4}"/>
                </a:ext>
              </a:extLst>
            </p:cNvPr>
            <p:cNvSpPr/>
            <p:nvPr/>
          </p:nvSpPr>
          <p:spPr>
            <a:xfrm>
              <a:off x="-1971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4;p2">
              <a:extLst>
                <a:ext uri="{FF2B5EF4-FFF2-40B4-BE49-F238E27FC236}">
                  <a16:creationId xmlns:a16="http://schemas.microsoft.com/office/drawing/2014/main" id="{97AD4DFA-CC5E-4A51-9311-4AF912E81B91}"/>
                </a:ext>
              </a:extLst>
            </p:cNvPr>
            <p:cNvSpPr/>
            <p:nvPr/>
          </p:nvSpPr>
          <p:spPr>
            <a:xfrm>
              <a:off x="-2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5;p2">
              <a:extLst>
                <a:ext uri="{FF2B5EF4-FFF2-40B4-BE49-F238E27FC236}">
                  <a16:creationId xmlns:a16="http://schemas.microsoft.com/office/drawing/2014/main" id="{8652B54F-A1D3-4142-9334-EAC42436186D}"/>
                </a:ext>
              </a:extLst>
            </p:cNvPr>
            <p:cNvSpPr/>
            <p:nvPr/>
          </p:nvSpPr>
          <p:spPr>
            <a:xfrm>
              <a:off x="1524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6;p2">
              <a:extLst>
                <a:ext uri="{FF2B5EF4-FFF2-40B4-BE49-F238E27FC236}">
                  <a16:creationId xmlns:a16="http://schemas.microsoft.com/office/drawing/2014/main" id="{EC929127-4805-49A3-9A1B-1583AC9C316E}"/>
                </a:ext>
              </a:extLst>
            </p:cNvPr>
            <p:cNvSpPr/>
            <p:nvPr/>
          </p:nvSpPr>
          <p:spPr>
            <a:xfrm>
              <a:off x="3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;p2">
              <a:extLst>
                <a:ext uri="{FF2B5EF4-FFF2-40B4-BE49-F238E27FC236}">
                  <a16:creationId xmlns:a16="http://schemas.microsoft.com/office/drawing/2014/main" id="{27C665CE-1646-49C5-9978-7709A47CC5F1}"/>
                </a:ext>
              </a:extLst>
            </p:cNvPr>
            <p:cNvSpPr/>
            <p:nvPr/>
          </p:nvSpPr>
          <p:spPr>
            <a:xfrm>
              <a:off x="502425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8;p2">
              <a:extLst>
                <a:ext uri="{FF2B5EF4-FFF2-40B4-BE49-F238E27FC236}">
                  <a16:creationId xmlns:a16="http://schemas.microsoft.com/office/drawing/2014/main" id="{15066CC2-2656-4A24-8FA6-86D7CCA420D9}"/>
                </a:ext>
              </a:extLst>
            </p:cNvPr>
            <p:cNvSpPr/>
            <p:nvPr/>
          </p:nvSpPr>
          <p:spPr>
            <a:xfrm>
              <a:off x="67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9;p2">
              <a:extLst>
                <a:ext uri="{FF2B5EF4-FFF2-40B4-BE49-F238E27FC236}">
                  <a16:creationId xmlns:a16="http://schemas.microsoft.com/office/drawing/2014/main" id="{B6843F6A-BAD0-4DB8-A87D-D67E5CC19319}"/>
                </a:ext>
              </a:extLst>
            </p:cNvPr>
            <p:cNvSpPr/>
            <p:nvPr/>
          </p:nvSpPr>
          <p:spPr>
            <a:xfrm>
              <a:off x="8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20;p2">
              <a:extLst>
                <a:ext uri="{FF2B5EF4-FFF2-40B4-BE49-F238E27FC236}">
                  <a16:creationId xmlns:a16="http://schemas.microsoft.com/office/drawing/2014/main" id="{3C024E4D-6815-403E-A62E-7C04705C489F}"/>
                </a:ext>
              </a:extLst>
            </p:cNvPr>
            <p:cNvSpPr/>
            <p:nvPr/>
          </p:nvSpPr>
          <p:spPr>
            <a:xfrm>
              <a:off x="10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21;p2">
              <a:extLst>
                <a:ext uri="{FF2B5EF4-FFF2-40B4-BE49-F238E27FC236}">
                  <a16:creationId xmlns:a16="http://schemas.microsoft.com/office/drawing/2014/main" id="{92172F09-C169-4698-92D9-2E54232979DB}"/>
                </a:ext>
              </a:extLst>
            </p:cNvPr>
            <p:cNvSpPr/>
            <p:nvPr/>
          </p:nvSpPr>
          <p:spPr>
            <a:xfrm>
              <a:off x="120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22;p2">
              <a:extLst>
                <a:ext uri="{FF2B5EF4-FFF2-40B4-BE49-F238E27FC236}">
                  <a16:creationId xmlns:a16="http://schemas.microsoft.com/office/drawing/2014/main" id="{4232AF14-0A28-487B-8FBE-8B959236921C}"/>
                </a:ext>
              </a:extLst>
            </p:cNvPr>
            <p:cNvSpPr/>
            <p:nvPr/>
          </p:nvSpPr>
          <p:spPr>
            <a:xfrm>
              <a:off x="137767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6" name="Google Shape;23;p2">
              <a:extLst>
                <a:ext uri="{FF2B5EF4-FFF2-40B4-BE49-F238E27FC236}">
                  <a16:creationId xmlns:a16="http://schemas.microsoft.com/office/drawing/2014/main" id="{472F541E-56DA-4CE5-BF5A-9A31A6B03774}"/>
                </a:ext>
              </a:extLst>
            </p:cNvPr>
            <p:cNvSpPr/>
            <p:nvPr/>
          </p:nvSpPr>
          <p:spPr>
            <a:xfrm>
              <a:off x="15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24;p2">
              <a:extLst>
                <a:ext uri="{FF2B5EF4-FFF2-40B4-BE49-F238E27FC236}">
                  <a16:creationId xmlns:a16="http://schemas.microsoft.com/office/drawing/2014/main" id="{FE5AE0BC-364D-4217-A39E-63BFBF256ABC}"/>
                </a:ext>
              </a:extLst>
            </p:cNvPr>
            <p:cNvSpPr/>
            <p:nvPr/>
          </p:nvSpPr>
          <p:spPr>
            <a:xfrm>
              <a:off x="17272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25;p2">
              <a:extLst>
                <a:ext uri="{FF2B5EF4-FFF2-40B4-BE49-F238E27FC236}">
                  <a16:creationId xmlns:a16="http://schemas.microsoft.com/office/drawing/2014/main" id="{0C934EFD-955B-4DD2-AF14-BC8403DF313A}"/>
                </a:ext>
              </a:extLst>
            </p:cNvPr>
            <p:cNvSpPr/>
            <p:nvPr/>
          </p:nvSpPr>
          <p:spPr>
            <a:xfrm>
              <a:off x="18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26;p2">
              <a:extLst>
                <a:ext uri="{FF2B5EF4-FFF2-40B4-BE49-F238E27FC236}">
                  <a16:creationId xmlns:a16="http://schemas.microsoft.com/office/drawing/2014/main" id="{32ECEE37-B2B4-48C8-86EE-61496DB5E798}"/>
                </a:ext>
              </a:extLst>
            </p:cNvPr>
            <p:cNvSpPr/>
            <p:nvPr/>
          </p:nvSpPr>
          <p:spPr>
            <a:xfrm>
              <a:off x="20607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27;p2">
              <a:extLst>
                <a:ext uri="{FF2B5EF4-FFF2-40B4-BE49-F238E27FC236}">
                  <a16:creationId xmlns:a16="http://schemas.microsoft.com/office/drawing/2014/main" id="{4A78D08F-E375-424E-B285-533343630932}"/>
                </a:ext>
              </a:extLst>
            </p:cNvPr>
            <p:cNvSpPr/>
            <p:nvPr/>
          </p:nvSpPr>
          <p:spPr>
            <a:xfrm>
              <a:off x="223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28;p2">
              <a:extLst>
                <a:ext uri="{FF2B5EF4-FFF2-40B4-BE49-F238E27FC236}">
                  <a16:creationId xmlns:a16="http://schemas.microsoft.com/office/drawing/2014/main" id="{8F697255-8288-47DD-8DDC-AD9A5B42DB7A}"/>
                </a:ext>
              </a:extLst>
            </p:cNvPr>
            <p:cNvSpPr/>
            <p:nvPr/>
          </p:nvSpPr>
          <p:spPr>
            <a:xfrm>
              <a:off x="24107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29;p2">
              <a:extLst>
                <a:ext uri="{FF2B5EF4-FFF2-40B4-BE49-F238E27FC236}">
                  <a16:creationId xmlns:a16="http://schemas.microsoft.com/office/drawing/2014/main" id="{A398EA96-F185-41A2-BEE1-A190D89DA6A1}"/>
                </a:ext>
              </a:extLst>
            </p:cNvPr>
            <p:cNvSpPr/>
            <p:nvPr/>
          </p:nvSpPr>
          <p:spPr>
            <a:xfrm>
              <a:off x="25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30;p2">
              <a:extLst>
                <a:ext uri="{FF2B5EF4-FFF2-40B4-BE49-F238E27FC236}">
                  <a16:creationId xmlns:a16="http://schemas.microsoft.com/office/drawing/2014/main" id="{D81EE729-5C10-46FE-8B0A-071D895C57D9}"/>
                </a:ext>
              </a:extLst>
            </p:cNvPr>
            <p:cNvSpPr/>
            <p:nvPr/>
          </p:nvSpPr>
          <p:spPr>
            <a:xfrm>
              <a:off x="27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31;p2">
              <a:extLst>
                <a:ext uri="{FF2B5EF4-FFF2-40B4-BE49-F238E27FC236}">
                  <a16:creationId xmlns:a16="http://schemas.microsoft.com/office/drawing/2014/main" id="{5FCCC907-649E-46AC-AA43-9D6940628073}"/>
                </a:ext>
              </a:extLst>
            </p:cNvPr>
            <p:cNvSpPr/>
            <p:nvPr/>
          </p:nvSpPr>
          <p:spPr>
            <a:xfrm>
              <a:off x="293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32;p2">
              <a:extLst>
                <a:ext uri="{FF2B5EF4-FFF2-40B4-BE49-F238E27FC236}">
                  <a16:creationId xmlns:a16="http://schemas.microsoft.com/office/drawing/2014/main" id="{BDA97533-9A63-49FF-98F8-629915F5E5C8}"/>
                </a:ext>
              </a:extLst>
            </p:cNvPr>
            <p:cNvSpPr/>
            <p:nvPr/>
          </p:nvSpPr>
          <p:spPr>
            <a:xfrm>
              <a:off x="31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33;p2">
              <a:extLst>
                <a:ext uri="{FF2B5EF4-FFF2-40B4-BE49-F238E27FC236}">
                  <a16:creationId xmlns:a16="http://schemas.microsoft.com/office/drawing/2014/main" id="{4CA03E61-DB1E-46C3-874B-087B29AE29BC}"/>
                </a:ext>
              </a:extLst>
            </p:cNvPr>
            <p:cNvSpPr/>
            <p:nvPr/>
          </p:nvSpPr>
          <p:spPr>
            <a:xfrm>
              <a:off x="328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34;p2">
              <a:extLst>
                <a:ext uri="{FF2B5EF4-FFF2-40B4-BE49-F238E27FC236}">
                  <a16:creationId xmlns:a16="http://schemas.microsoft.com/office/drawing/2014/main" id="{BAAEE173-65C6-416D-9FF0-EA426CCB0CBC}"/>
                </a:ext>
              </a:extLst>
            </p:cNvPr>
            <p:cNvSpPr/>
            <p:nvPr/>
          </p:nvSpPr>
          <p:spPr>
            <a:xfrm>
              <a:off x="34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35;p2">
              <a:extLst>
                <a:ext uri="{FF2B5EF4-FFF2-40B4-BE49-F238E27FC236}">
                  <a16:creationId xmlns:a16="http://schemas.microsoft.com/office/drawing/2014/main" id="{8179A88F-5120-4CDE-8F48-37F95D6FDA29}"/>
                </a:ext>
              </a:extLst>
            </p:cNvPr>
            <p:cNvSpPr/>
            <p:nvPr/>
          </p:nvSpPr>
          <p:spPr>
            <a:xfrm>
              <a:off x="3635500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36;p2">
              <a:extLst>
                <a:ext uri="{FF2B5EF4-FFF2-40B4-BE49-F238E27FC236}">
                  <a16:creationId xmlns:a16="http://schemas.microsoft.com/office/drawing/2014/main" id="{36A4D461-DA79-4CA5-9401-02744387A6E0}"/>
                </a:ext>
              </a:extLst>
            </p:cNvPr>
            <p:cNvSpPr/>
            <p:nvPr/>
          </p:nvSpPr>
          <p:spPr>
            <a:xfrm>
              <a:off x="38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37;p2">
              <a:extLst>
                <a:ext uri="{FF2B5EF4-FFF2-40B4-BE49-F238E27FC236}">
                  <a16:creationId xmlns:a16="http://schemas.microsoft.com/office/drawing/2014/main" id="{E4D78832-A5E0-43B3-A7D9-9EF65D4EF782}"/>
                </a:ext>
              </a:extLst>
            </p:cNvPr>
            <p:cNvSpPr/>
            <p:nvPr/>
          </p:nvSpPr>
          <p:spPr>
            <a:xfrm>
              <a:off x="39855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38;p2">
              <a:extLst>
                <a:ext uri="{FF2B5EF4-FFF2-40B4-BE49-F238E27FC236}">
                  <a16:creationId xmlns:a16="http://schemas.microsoft.com/office/drawing/2014/main" id="{822DDFC6-E7AC-4440-A0CF-7F6D46B1F573}"/>
                </a:ext>
              </a:extLst>
            </p:cNvPr>
            <p:cNvSpPr/>
            <p:nvPr/>
          </p:nvSpPr>
          <p:spPr>
            <a:xfrm>
              <a:off x="41442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6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39;p2">
              <a:extLst>
                <a:ext uri="{FF2B5EF4-FFF2-40B4-BE49-F238E27FC236}">
                  <a16:creationId xmlns:a16="http://schemas.microsoft.com/office/drawing/2014/main" id="{A0DF7B26-7032-439A-93B9-9CB317FAD978}"/>
                </a:ext>
              </a:extLst>
            </p:cNvPr>
            <p:cNvSpPr/>
            <p:nvPr/>
          </p:nvSpPr>
          <p:spPr>
            <a:xfrm>
              <a:off x="431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40;p2">
              <a:extLst>
                <a:ext uri="{FF2B5EF4-FFF2-40B4-BE49-F238E27FC236}">
                  <a16:creationId xmlns:a16="http://schemas.microsoft.com/office/drawing/2014/main" id="{9B9B32ED-A5E9-4AA7-9E78-797BEDB3237C}"/>
                </a:ext>
              </a:extLst>
            </p:cNvPr>
            <p:cNvSpPr/>
            <p:nvPr/>
          </p:nvSpPr>
          <p:spPr>
            <a:xfrm>
              <a:off x="449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41;p2">
              <a:extLst>
                <a:ext uri="{FF2B5EF4-FFF2-40B4-BE49-F238E27FC236}">
                  <a16:creationId xmlns:a16="http://schemas.microsoft.com/office/drawing/2014/main" id="{E6801226-5BCA-4B89-8B26-B15F3625487D}"/>
                </a:ext>
              </a:extLst>
            </p:cNvPr>
            <p:cNvSpPr/>
            <p:nvPr/>
          </p:nvSpPr>
          <p:spPr>
            <a:xfrm>
              <a:off x="466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42;p2">
              <a:extLst>
                <a:ext uri="{FF2B5EF4-FFF2-40B4-BE49-F238E27FC236}">
                  <a16:creationId xmlns:a16="http://schemas.microsoft.com/office/drawing/2014/main" id="{721B97A0-71C3-4C65-9960-9ED12A1FA61C}"/>
                </a:ext>
              </a:extLst>
            </p:cNvPr>
            <p:cNvSpPr/>
            <p:nvPr/>
          </p:nvSpPr>
          <p:spPr>
            <a:xfrm>
              <a:off x="484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43;p2">
              <a:extLst>
                <a:ext uri="{FF2B5EF4-FFF2-40B4-BE49-F238E27FC236}">
                  <a16:creationId xmlns:a16="http://schemas.microsoft.com/office/drawing/2014/main" id="{88EC8D9C-F115-4110-83F6-2BA0417F1616}"/>
                </a:ext>
              </a:extLst>
            </p:cNvPr>
            <p:cNvSpPr/>
            <p:nvPr/>
          </p:nvSpPr>
          <p:spPr>
            <a:xfrm>
              <a:off x="50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44;p2">
              <a:extLst>
                <a:ext uri="{FF2B5EF4-FFF2-40B4-BE49-F238E27FC236}">
                  <a16:creationId xmlns:a16="http://schemas.microsoft.com/office/drawing/2014/main" id="{3E7D7FFA-C2FB-48CD-8475-21AF22F30902}"/>
                </a:ext>
              </a:extLst>
            </p:cNvPr>
            <p:cNvSpPr/>
            <p:nvPr/>
          </p:nvSpPr>
          <p:spPr>
            <a:xfrm>
              <a:off x="51938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45;p2">
              <a:extLst>
                <a:ext uri="{FF2B5EF4-FFF2-40B4-BE49-F238E27FC236}">
                  <a16:creationId xmlns:a16="http://schemas.microsoft.com/office/drawing/2014/main" id="{DEE53A13-29E8-46FE-A777-BCAD31B90635}"/>
                </a:ext>
              </a:extLst>
            </p:cNvPr>
            <p:cNvSpPr/>
            <p:nvPr/>
          </p:nvSpPr>
          <p:spPr>
            <a:xfrm>
              <a:off x="536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46;p2">
              <a:extLst>
                <a:ext uri="{FF2B5EF4-FFF2-40B4-BE49-F238E27FC236}">
                  <a16:creationId xmlns:a16="http://schemas.microsoft.com/office/drawing/2014/main" id="{53810BB2-4D31-452E-90C7-A76C47AF439F}"/>
                </a:ext>
              </a:extLst>
            </p:cNvPr>
            <p:cNvSpPr/>
            <p:nvPr/>
          </p:nvSpPr>
          <p:spPr>
            <a:xfrm>
              <a:off x="5543800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47;p2">
              <a:extLst>
                <a:ext uri="{FF2B5EF4-FFF2-40B4-BE49-F238E27FC236}">
                  <a16:creationId xmlns:a16="http://schemas.microsoft.com/office/drawing/2014/main" id="{19B24AB6-464A-44E5-898B-49C39FAC1A63}"/>
                </a:ext>
              </a:extLst>
            </p:cNvPr>
            <p:cNvSpPr/>
            <p:nvPr/>
          </p:nvSpPr>
          <p:spPr>
            <a:xfrm>
              <a:off x="57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48;p2">
              <a:extLst>
                <a:ext uri="{FF2B5EF4-FFF2-40B4-BE49-F238E27FC236}">
                  <a16:creationId xmlns:a16="http://schemas.microsoft.com/office/drawing/2014/main" id="{755C129E-9B29-4C39-8843-38CBF150A06E}"/>
                </a:ext>
              </a:extLst>
            </p:cNvPr>
            <p:cNvSpPr/>
            <p:nvPr/>
          </p:nvSpPr>
          <p:spPr>
            <a:xfrm>
              <a:off x="589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49;p2">
              <a:extLst>
                <a:ext uri="{FF2B5EF4-FFF2-40B4-BE49-F238E27FC236}">
                  <a16:creationId xmlns:a16="http://schemas.microsoft.com/office/drawing/2014/main" id="{DB267D55-454E-43DF-A1C5-4B6E7F727AF0}"/>
                </a:ext>
              </a:extLst>
            </p:cNvPr>
            <p:cNvSpPr/>
            <p:nvPr/>
          </p:nvSpPr>
          <p:spPr>
            <a:xfrm>
              <a:off x="606857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50;p2">
              <a:extLst>
                <a:ext uri="{FF2B5EF4-FFF2-40B4-BE49-F238E27FC236}">
                  <a16:creationId xmlns:a16="http://schemas.microsoft.com/office/drawing/2014/main" id="{662F4B80-DDAB-4D05-9BAD-054BABA1ACEE}"/>
                </a:ext>
              </a:extLst>
            </p:cNvPr>
            <p:cNvSpPr/>
            <p:nvPr/>
          </p:nvSpPr>
          <p:spPr>
            <a:xfrm>
              <a:off x="624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40"/>
          <p:cNvSpPr/>
          <p:nvPr/>
        </p:nvSpPr>
        <p:spPr>
          <a:xfrm>
            <a:off x="0" y="4096568"/>
            <a:ext cx="4292600" cy="403799"/>
          </a:xfrm>
          <a:custGeom>
            <a:avLst/>
            <a:gdLst>
              <a:gd name="connsiteX0" fmla="*/ 0 w 4813300"/>
              <a:gd name="connsiteY0" fmla="*/ 0 h 403799"/>
              <a:gd name="connsiteX1" fmla="*/ 4813300 w 4813300"/>
              <a:gd name="connsiteY1" fmla="*/ 0 h 403799"/>
              <a:gd name="connsiteX2" fmla="*/ 4813300 w 4813300"/>
              <a:gd name="connsiteY2" fmla="*/ 403799 h 403799"/>
              <a:gd name="connsiteX3" fmla="*/ 0 w 4813300"/>
              <a:gd name="connsiteY3" fmla="*/ 403799 h 403799"/>
              <a:gd name="connsiteX4" fmla="*/ 0 w 4813300"/>
              <a:gd name="connsiteY4" fmla="*/ 0 h 403799"/>
              <a:gd name="connsiteX0" fmla="*/ 0 w 4813300"/>
              <a:gd name="connsiteY0" fmla="*/ 0 h 403799"/>
              <a:gd name="connsiteX1" fmla="*/ 4181398 w 4813300"/>
              <a:gd name="connsiteY1" fmla="*/ 0 h 403799"/>
              <a:gd name="connsiteX2" fmla="*/ 4813300 w 4813300"/>
              <a:gd name="connsiteY2" fmla="*/ 403799 h 403799"/>
              <a:gd name="connsiteX3" fmla="*/ 0 w 4813300"/>
              <a:gd name="connsiteY3" fmla="*/ 403799 h 403799"/>
              <a:gd name="connsiteX4" fmla="*/ 0 w 4813300"/>
              <a:gd name="connsiteY4" fmla="*/ 0 h 40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403799">
                <a:moveTo>
                  <a:pt x="0" y="0"/>
                </a:moveTo>
                <a:lnTo>
                  <a:pt x="4181398" y="0"/>
                </a:lnTo>
                <a:lnTo>
                  <a:pt x="4813300" y="403799"/>
                </a:lnTo>
                <a:lnTo>
                  <a:pt x="0" y="4037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>
            <a:noFill/>
          </a:ln>
          <a:effectLst>
            <a:outerShdw blurRad="28575" dist="57150" dir="276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213;p31">
            <a:extLst>
              <a:ext uri="{FF2B5EF4-FFF2-40B4-BE49-F238E27FC236}">
                <a16:creationId xmlns:a16="http://schemas.microsoft.com/office/drawing/2014/main" id="{D451E66B-AC05-4D2C-9499-2857358E8E49}"/>
              </a:ext>
            </a:extLst>
          </p:cNvPr>
          <p:cNvSpPr/>
          <p:nvPr/>
        </p:nvSpPr>
        <p:spPr>
          <a:xfrm>
            <a:off x="-19050" y="1528718"/>
            <a:ext cx="9204960" cy="2133600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1" name="Google Shape;501;p40"/>
          <p:cNvSpPr txBox="1">
            <a:spLocks noGrp="1"/>
          </p:cNvSpPr>
          <p:nvPr>
            <p:ph type="subTitle" idx="4294967295"/>
          </p:nvPr>
        </p:nvSpPr>
        <p:spPr>
          <a:xfrm>
            <a:off x="381000" y="3996493"/>
            <a:ext cx="2783109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-октября 2025 г</a:t>
            </a:r>
          </a:p>
        </p:txBody>
      </p:sp>
      <p:grpSp>
        <p:nvGrpSpPr>
          <p:cNvPr id="1624" name="Google Shape;1624;p40"/>
          <p:cNvGrpSpPr/>
          <p:nvPr/>
        </p:nvGrpSpPr>
        <p:grpSpPr>
          <a:xfrm rot="-10664185">
            <a:off x="8003083" y="2018495"/>
            <a:ext cx="599752" cy="377640"/>
            <a:chOff x="4104702" y="-680262"/>
            <a:chExt cx="599704" cy="377609"/>
          </a:xfrm>
        </p:grpSpPr>
        <p:sp>
          <p:nvSpPr>
            <p:cNvPr id="1625" name="Google Shape;1625;p40"/>
            <p:cNvSpPr/>
            <p:nvPr/>
          </p:nvSpPr>
          <p:spPr>
            <a:xfrm>
              <a:off x="4104702" y="-680262"/>
              <a:ext cx="452197" cy="377609"/>
            </a:xfrm>
            <a:custGeom>
              <a:avLst/>
              <a:gdLst/>
              <a:ahLst/>
              <a:cxnLst/>
              <a:rect l="l" t="t" r="r" b="b"/>
              <a:pathLst>
                <a:path w="1867" h="1559" extrusionOk="0">
                  <a:moveTo>
                    <a:pt x="1" y="902"/>
                  </a:moveTo>
                  <a:lnTo>
                    <a:pt x="491" y="1558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4476249" y="-662822"/>
              <a:ext cx="228157" cy="231797"/>
            </a:xfrm>
            <a:custGeom>
              <a:avLst/>
              <a:gdLst/>
              <a:ahLst/>
              <a:cxnLst/>
              <a:rect l="l" t="t" r="r" b="b"/>
              <a:pathLst>
                <a:path w="942" h="957" extrusionOk="0">
                  <a:moveTo>
                    <a:pt x="941" y="0"/>
                  </a:moveTo>
                  <a:lnTo>
                    <a:pt x="1" y="648"/>
                  </a:lnTo>
                  <a:lnTo>
                    <a:pt x="325" y="95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6" name="Google Shape;618;p26">
            <a:extLst>
              <a:ext uri="{FF2B5EF4-FFF2-40B4-BE49-F238E27FC236}">
                <a16:creationId xmlns:a16="http://schemas.microsoft.com/office/drawing/2014/main" id="{6E0EC404-9CA7-4031-BE98-DB956C0AFAA6}"/>
              </a:ext>
            </a:extLst>
          </p:cNvPr>
          <p:cNvSpPr/>
          <p:nvPr/>
        </p:nvSpPr>
        <p:spPr>
          <a:xfrm>
            <a:off x="6429235" y="-643909"/>
            <a:ext cx="3234900" cy="3234900"/>
          </a:xfrm>
          <a:prstGeom prst="ellipse">
            <a:avLst/>
          </a:prstGeom>
          <a:solidFill>
            <a:srgbClr val="F0AF46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955EDF3-5066-4C46-B642-8C4CC29BD21B}"/>
              </a:ext>
            </a:extLst>
          </p:cNvPr>
          <p:cNvGrpSpPr/>
          <p:nvPr/>
        </p:nvGrpSpPr>
        <p:grpSpPr>
          <a:xfrm>
            <a:off x="-548640" y="5008155"/>
            <a:ext cx="9692640" cy="369750"/>
            <a:chOff x="-548640" y="5008155"/>
            <a:chExt cx="9692640" cy="369750"/>
          </a:xfrm>
        </p:grpSpPr>
        <p:grpSp>
          <p:nvGrpSpPr>
            <p:cNvPr id="1754" name="Google Shape;11;p2">
              <a:extLst>
                <a:ext uri="{FF2B5EF4-FFF2-40B4-BE49-F238E27FC236}">
                  <a16:creationId xmlns:a16="http://schemas.microsoft.com/office/drawing/2014/main" id="{DC681995-A2D0-4CE1-9362-DB0D45D6C48F}"/>
                </a:ext>
              </a:extLst>
            </p:cNvPr>
            <p:cNvGrpSpPr/>
            <p:nvPr/>
          </p:nvGrpSpPr>
          <p:grpSpPr>
            <a:xfrm>
              <a:off x="-518160" y="5008155"/>
              <a:ext cx="9662160" cy="301170"/>
              <a:chOff x="-372325" y="-64950"/>
              <a:chExt cx="7124450" cy="668900"/>
            </a:xfrm>
            <a:solidFill>
              <a:srgbClr val="333C66"/>
            </a:solidFill>
          </p:grpSpPr>
          <p:sp>
            <p:nvSpPr>
              <p:cNvPr id="1755" name="Google Shape;12;p2">
                <a:extLst>
                  <a:ext uri="{FF2B5EF4-FFF2-40B4-BE49-F238E27FC236}">
                    <a16:creationId xmlns:a16="http://schemas.microsoft.com/office/drawing/2014/main" id="{3F3082BA-CF15-4B45-8A03-18737415313B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3;p2">
                <a:extLst>
                  <a:ext uri="{FF2B5EF4-FFF2-40B4-BE49-F238E27FC236}">
                    <a16:creationId xmlns:a16="http://schemas.microsoft.com/office/drawing/2014/main" id="{E5243DFB-97A6-4187-B582-19DAADD189D6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4;p2">
                <a:extLst>
                  <a:ext uri="{FF2B5EF4-FFF2-40B4-BE49-F238E27FC236}">
                    <a16:creationId xmlns:a16="http://schemas.microsoft.com/office/drawing/2014/main" id="{DFDCC677-CD6D-4AA6-B8D3-B4E4AA249146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5;p2">
                <a:extLst>
                  <a:ext uri="{FF2B5EF4-FFF2-40B4-BE49-F238E27FC236}">
                    <a16:creationId xmlns:a16="http://schemas.microsoft.com/office/drawing/2014/main" id="{D7AC1864-19FE-4004-8868-4D58E0B1D75E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6;p2">
                <a:extLst>
                  <a:ext uri="{FF2B5EF4-FFF2-40B4-BE49-F238E27FC236}">
                    <a16:creationId xmlns:a16="http://schemas.microsoft.com/office/drawing/2014/main" id="{DE76D236-9AF4-48AD-AEF2-8E65758DD681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;p2">
                <a:extLst>
                  <a:ext uri="{FF2B5EF4-FFF2-40B4-BE49-F238E27FC236}">
                    <a16:creationId xmlns:a16="http://schemas.microsoft.com/office/drawing/2014/main" id="{10632ACB-EDBC-4CE2-909C-016D75380607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8;p2">
                <a:extLst>
                  <a:ext uri="{FF2B5EF4-FFF2-40B4-BE49-F238E27FC236}">
                    <a16:creationId xmlns:a16="http://schemas.microsoft.com/office/drawing/2014/main" id="{7EFFE516-8DBB-4936-8293-BA40570110E0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9;p2">
                <a:extLst>
                  <a:ext uri="{FF2B5EF4-FFF2-40B4-BE49-F238E27FC236}">
                    <a16:creationId xmlns:a16="http://schemas.microsoft.com/office/drawing/2014/main" id="{C6900DBD-1CF5-4FC6-9B03-E5F993BC808A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20;p2">
                <a:extLst>
                  <a:ext uri="{FF2B5EF4-FFF2-40B4-BE49-F238E27FC236}">
                    <a16:creationId xmlns:a16="http://schemas.microsoft.com/office/drawing/2014/main" id="{0CE06CB0-74BF-42CE-ABC5-AA871F6B6757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21;p2">
                <a:extLst>
                  <a:ext uri="{FF2B5EF4-FFF2-40B4-BE49-F238E27FC236}">
                    <a16:creationId xmlns:a16="http://schemas.microsoft.com/office/drawing/2014/main" id="{D2CFF272-7ACD-475A-8BA0-407487F53C57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22;p2">
                <a:extLst>
                  <a:ext uri="{FF2B5EF4-FFF2-40B4-BE49-F238E27FC236}">
                    <a16:creationId xmlns:a16="http://schemas.microsoft.com/office/drawing/2014/main" id="{DBB93FDD-028B-4BB2-81EC-8DECD4980089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23;p2">
                <a:extLst>
                  <a:ext uri="{FF2B5EF4-FFF2-40B4-BE49-F238E27FC236}">
                    <a16:creationId xmlns:a16="http://schemas.microsoft.com/office/drawing/2014/main" id="{283463CB-E609-4FE7-9232-20FC3C444313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24;p2">
                <a:extLst>
                  <a:ext uri="{FF2B5EF4-FFF2-40B4-BE49-F238E27FC236}">
                    <a16:creationId xmlns:a16="http://schemas.microsoft.com/office/drawing/2014/main" id="{156335A4-D238-4B4E-97AF-46C3797E2A67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25;p2">
                <a:extLst>
                  <a:ext uri="{FF2B5EF4-FFF2-40B4-BE49-F238E27FC236}">
                    <a16:creationId xmlns:a16="http://schemas.microsoft.com/office/drawing/2014/main" id="{FD6C797B-3F4E-49D6-A5DB-A639108F6780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26;p2">
                <a:extLst>
                  <a:ext uri="{FF2B5EF4-FFF2-40B4-BE49-F238E27FC236}">
                    <a16:creationId xmlns:a16="http://schemas.microsoft.com/office/drawing/2014/main" id="{B2F3DA3C-ACFE-408B-85C4-A058F36842C8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27;p2">
                <a:extLst>
                  <a:ext uri="{FF2B5EF4-FFF2-40B4-BE49-F238E27FC236}">
                    <a16:creationId xmlns:a16="http://schemas.microsoft.com/office/drawing/2014/main" id="{2ED1381E-388E-4CF9-BC23-413593208FF7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28;p2">
                <a:extLst>
                  <a:ext uri="{FF2B5EF4-FFF2-40B4-BE49-F238E27FC236}">
                    <a16:creationId xmlns:a16="http://schemas.microsoft.com/office/drawing/2014/main" id="{EB9C7EB9-6AFC-4EC4-8B1A-F409E06A875E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29;p2">
                <a:extLst>
                  <a:ext uri="{FF2B5EF4-FFF2-40B4-BE49-F238E27FC236}">
                    <a16:creationId xmlns:a16="http://schemas.microsoft.com/office/drawing/2014/main" id="{542DDBDE-B4BD-4A0B-8A8E-984968FFB1E2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30;p2">
                <a:extLst>
                  <a:ext uri="{FF2B5EF4-FFF2-40B4-BE49-F238E27FC236}">
                    <a16:creationId xmlns:a16="http://schemas.microsoft.com/office/drawing/2014/main" id="{E6E0CDE8-B4A0-431E-938B-4F94E544BA89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31;p2">
                <a:extLst>
                  <a:ext uri="{FF2B5EF4-FFF2-40B4-BE49-F238E27FC236}">
                    <a16:creationId xmlns:a16="http://schemas.microsoft.com/office/drawing/2014/main" id="{66579E25-3AD4-40DE-B074-E4A36AB0C39F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32;p2">
                <a:extLst>
                  <a:ext uri="{FF2B5EF4-FFF2-40B4-BE49-F238E27FC236}">
                    <a16:creationId xmlns:a16="http://schemas.microsoft.com/office/drawing/2014/main" id="{F840CA22-2FB5-472A-807A-0D32B65CEF00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33;p2">
                <a:extLst>
                  <a:ext uri="{FF2B5EF4-FFF2-40B4-BE49-F238E27FC236}">
                    <a16:creationId xmlns:a16="http://schemas.microsoft.com/office/drawing/2014/main" id="{55CACCF4-33DE-4987-8631-78319AC6471A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34;p2">
                <a:extLst>
                  <a:ext uri="{FF2B5EF4-FFF2-40B4-BE49-F238E27FC236}">
                    <a16:creationId xmlns:a16="http://schemas.microsoft.com/office/drawing/2014/main" id="{4846BA19-D0FB-434F-B513-8D6DDD3D1E36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35;p2">
                <a:extLst>
                  <a:ext uri="{FF2B5EF4-FFF2-40B4-BE49-F238E27FC236}">
                    <a16:creationId xmlns:a16="http://schemas.microsoft.com/office/drawing/2014/main" id="{30CA624C-A71A-4EAA-B9BA-750A5676D818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36;p2">
                <a:extLst>
                  <a:ext uri="{FF2B5EF4-FFF2-40B4-BE49-F238E27FC236}">
                    <a16:creationId xmlns:a16="http://schemas.microsoft.com/office/drawing/2014/main" id="{CEF225AC-528B-4A71-9027-3EAAE3BB884F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37;p2">
                <a:extLst>
                  <a:ext uri="{FF2B5EF4-FFF2-40B4-BE49-F238E27FC236}">
                    <a16:creationId xmlns:a16="http://schemas.microsoft.com/office/drawing/2014/main" id="{C611D6CF-D472-4552-AA1B-39894F5AA5CA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38;p2">
                <a:extLst>
                  <a:ext uri="{FF2B5EF4-FFF2-40B4-BE49-F238E27FC236}">
                    <a16:creationId xmlns:a16="http://schemas.microsoft.com/office/drawing/2014/main" id="{1A26C803-5884-4527-8B80-AB00079D14BB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39;p2">
                <a:extLst>
                  <a:ext uri="{FF2B5EF4-FFF2-40B4-BE49-F238E27FC236}">
                    <a16:creationId xmlns:a16="http://schemas.microsoft.com/office/drawing/2014/main" id="{479D4C11-0561-4094-A0A2-DF39AC181B82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40;p2">
                <a:extLst>
                  <a:ext uri="{FF2B5EF4-FFF2-40B4-BE49-F238E27FC236}">
                    <a16:creationId xmlns:a16="http://schemas.microsoft.com/office/drawing/2014/main" id="{FCCF7BF0-3C77-495D-A50B-4516820E8F40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41;p2">
                <a:extLst>
                  <a:ext uri="{FF2B5EF4-FFF2-40B4-BE49-F238E27FC236}">
                    <a16:creationId xmlns:a16="http://schemas.microsoft.com/office/drawing/2014/main" id="{9B8F485F-3468-4D3A-8C89-58492F63C314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42;p2">
                <a:extLst>
                  <a:ext uri="{FF2B5EF4-FFF2-40B4-BE49-F238E27FC236}">
                    <a16:creationId xmlns:a16="http://schemas.microsoft.com/office/drawing/2014/main" id="{FC08CCD9-DE0E-4305-8B02-B41A8D063CF7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43;p2">
                <a:extLst>
                  <a:ext uri="{FF2B5EF4-FFF2-40B4-BE49-F238E27FC236}">
                    <a16:creationId xmlns:a16="http://schemas.microsoft.com/office/drawing/2014/main" id="{D92E3232-BC57-41C2-B3B9-BDB7FB428551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44;p2">
                <a:extLst>
                  <a:ext uri="{FF2B5EF4-FFF2-40B4-BE49-F238E27FC236}">
                    <a16:creationId xmlns:a16="http://schemas.microsoft.com/office/drawing/2014/main" id="{B916D0EC-7ADC-460D-84DB-43177E5A5466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45;p2">
                <a:extLst>
                  <a:ext uri="{FF2B5EF4-FFF2-40B4-BE49-F238E27FC236}">
                    <a16:creationId xmlns:a16="http://schemas.microsoft.com/office/drawing/2014/main" id="{A9A707F9-37B2-4E77-8D43-3FF00765D049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46;p2">
                <a:extLst>
                  <a:ext uri="{FF2B5EF4-FFF2-40B4-BE49-F238E27FC236}">
                    <a16:creationId xmlns:a16="http://schemas.microsoft.com/office/drawing/2014/main" id="{272B9AD3-0B34-4600-8F96-9AF1EE61521F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47;p2">
                <a:extLst>
                  <a:ext uri="{FF2B5EF4-FFF2-40B4-BE49-F238E27FC236}">
                    <a16:creationId xmlns:a16="http://schemas.microsoft.com/office/drawing/2014/main" id="{4E1504CA-8095-47D4-89D1-450022B3B8D6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48;p2">
                <a:extLst>
                  <a:ext uri="{FF2B5EF4-FFF2-40B4-BE49-F238E27FC236}">
                    <a16:creationId xmlns:a16="http://schemas.microsoft.com/office/drawing/2014/main" id="{B3F7FE74-9C48-4D8E-8C40-DC1652AF4DC8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49;p2">
                <a:extLst>
                  <a:ext uri="{FF2B5EF4-FFF2-40B4-BE49-F238E27FC236}">
                    <a16:creationId xmlns:a16="http://schemas.microsoft.com/office/drawing/2014/main" id="{57DE258F-6A0F-4869-ADCF-1321D0F5302A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50;p2">
                <a:extLst>
                  <a:ext uri="{FF2B5EF4-FFF2-40B4-BE49-F238E27FC236}">
                    <a16:creationId xmlns:a16="http://schemas.microsoft.com/office/drawing/2014/main" id="{69A8B9AA-B782-4CEA-AE82-EFA304867243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1;p2">
              <a:extLst>
                <a:ext uri="{FF2B5EF4-FFF2-40B4-BE49-F238E27FC236}">
                  <a16:creationId xmlns:a16="http://schemas.microsoft.com/office/drawing/2014/main" id="{CC1666A2-08D6-406A-8449-89C0562CA37E}"/>
                </a:ext>
              </a:extLst>
            </p:cNvPr>
            <p:cNvGrpSpPr/>
            <p:nvPr/>
          </p:nvGrpSpPr>
          <p:grpSpPr>
            <a:xfrm>
              <a:off x="-548640" y="5076735"/>
              <a:ext cx="9662160" cy="301170"/>
              <a:chOff x="-372325" y="-64950"/>
              <a:chExt cx="7124450" cy="668900"/>
            </a:xfrm>
            <a:solidFill>
              <a:srgbClr val="F0AF46"/>
            </a:solidFill>
          </p:grpSpPr>
          <p:sp>
            <p:nvSpPr>
              <p:cNvPr id="135" name="Google Shape;12;p2">
                <a:extLst>
                  <a:ext uri="{FF2B5EF4-FFF2-40B4-BE49-F238E27FC236}">
                    <a16:creationId xmlns:a16="http://schemas.microsoft.com/office/drawing/2014/main" id="{2F421591-54E4-4E7E-AB37-893472FD8330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;p2">
                <a:extLst>
                  <a:ext uri="{FF2B5EF4-FFF2-40B4-BE49-F238E27FC236}">
                    <a16:creationId xmlns:a16="http://schemas.microsoft.com/office/drawing/2014/main" id="{8DDA2444-767F-4299-899D-9FCBA93D6AB3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;p2">
                <a:extLst>
                  <a:ext uri="{FF2B5EF4-FFF2-40B4-BE49-F238E27FC236}">
                    <a16:creationId xmlns:a16="http://schemas.microsoft.com/office/drawing/2014/main" id="{A4FF62E2-4FA8-4BC4-8455-CD98E8B8FBD1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5;p2">
                <a:extLst>
                  <a:ext uri="{FF2B5EF4-FFF2-40B4-BE49-F238E27FC236}">
                    <a16:creationId xmlns:a16="http://schemas.microsoft.com/office/drawing/2014/main" id="{7BA09748-4682-4C96-9998-2C6FEA2F32DA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;p2">
                <a:extLst>
                  <a:ext uri="{FF2B5EF4-FFF2-40B4-BE49-F238E27FC236}">
                    <a16:creationId xmlns:a16="http://schemas.microsoft.com/office/drawing/2014/main" id="{192DDEB5-6E7A-4F08-AFC9-D75CF71BC952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7;p2">
                <a:extLst>
                  <a:ext uri="{FF2B5EF4-FFF2-40B4-BE49-F238E27FC236}">
                    <a16:creationId xmlns:a16="http://schemas.microsoft.com/office/drawing/2014/main" id="{39430173-1192-480B-A691-35E85514B96D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8;p2">
                <a:extLst>
                  <a:ext uri="{FF2B5EF4-FFF2-40B4-BE49-F238E27FC236}">
                    <a16:creationId xmlns:a16="http://schemas.microsoft.com/office/drawing/2014/main" id="{AB4E736C-7B6A-4CD3-B4CA-23F9BA05A11E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9;p2">
                <a:extLst>
                  <a:ext uri="{FF2B5EF4-FFF2-40B4-BE49-F238E27FC236}">
                    <a16:creationId xmlns:a16="http://schemas.microsoft.com/office/drawing/2014/main" id="{81170767-C1BE-4C17-92E6-6AFBB3443489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0;p2">
                <a:extLst>
                  <a:ext uri="{FF2B5EF4-FFF2-40B4-BE49-F238E27FC236}">
                    <a16:creationId xmlns:a16="http://schemas.microsoft.com/office/drawing/2014/main" id="{71B98FA7-991F-4FC0-ACA0-0E977FA94AA5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1;p2">
                <a:extLst>
                  <a:ext uri="{FF2B5EF4-FFF2-40B4-BE49-F238E27FC236}">
                    <a16:creationId xmlns:a16="http://schemas.microsoft.com/office/drawing/2014/main" id="{644C1CB9-448F-42E4-9452-E2768A95F1C1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2;p2">
                <a:extLst>
                  <a:ext uri="{FF2B5EF4-FFF2-40B4-BE49-F238E27FC236}">
                    <a16:creationId xmlns:a16="http://schemas.microsoft.com/office/drawing/2014/main" id="{5980F277-C6DC-464E-A66F-17EE619EE735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3;p2">
                <a:extLst>
                  <a:ext uri="{FF2B5EF4-FFF2-40B4-BE49-F238E27FC236}">
                    <a16:creationId xmlns:a16="http://schemas.microsoft.com/office/drawing/2014/main" id="{A2E77BA6-4E84-4F4F-BC03-8197AA607B30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4;p2">
                <a:extLst>
                  <a:ext uri="{FF2B5EF4-FFF2-40B4-BE49-F238E27FC236}">
                    <a16:creationId xmlns:a16="http://schemas.microsoft.com/office/drawing/2014/main" id="{6422169E-D313-4B52-8C81-8B1D3B581C79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;p2">
                <a:extLst>
                  <a:ext uri="{FF2B5EF4-FFF2-40B4-BE49-F238E27FC236}">
                    <a16:creationId xmlns:a16="http://schemas.microsoft.com/office/drawing/2014/main" id="{754961DA-E9F5-4E10-806F-CBEA426D5927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6;p2">
                <a:extLst>
                  <a:ext uri="{FF2B5EF4-FFF2-40B4-BE49-F238E27FC236}">
                    <a16:creationId xmlns:a16="http://schemas.microsoft.com/office/drawing/2014/main" id="{31451452-AFE2-4027-BC2A-9243182D1910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7;p2">
                <a:extLst>
                  <a:ext uri="{FF2B5EF4-FFF2-40B4-BE49-F238E27FC236}">
                    <a16:creationId xmlns:a16="http://schemas.microsoft.com/office/drawing/2014/main" id="{5A6844A3-B6E4-470E-B68E-3D2B7D9DA8E9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8;p2">
                <a:extLst>
                  <a:ext uri="{FF2B5EF4-FFF2-40B4-BE49-F238E27FC236}">
                    <a16:creationId xmlns:a16="http://schemas.microsoft.com/office/drawing/2014/main" id="{AE3E484A-4DF9-4D61-8A0F-0AE93DA5CA02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9;p2">
                <a:extLst>
                  <a:ext uri="{FF2B5EF4-FFF2-40B4-BE49-F238E27FC236}">
                    <a16:creationId xmlns:a16="http://schemas.microsoft.com/office/drawing/2014/main" id="{BE67D706-E515-4E39-BF44-08F7944AADD3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0;p2">
                <a:extLst>
                  <a:ext uri="{FF2B5EF4-FFF2-40B4-BE49-F238E27FC236}">
                    <a16:creationId xmlns:a16="http://schemas.microsoft.com/office/drawing/2014/main" id="{8E509772-2094-478C-A7A4-880E57E4D14D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1;p2">
                <a:extLst>
                  <a:ext uri="{FF2B5EF4-FFF2-40B4-BE49-F238E27FC236}">
                    <a16:creationId xmlns:a16="http://schemas.microsoft.com/office/drawing/2014/main" id="{FF663E2C-9D8B-40C3-ADFA-8035B5BFC144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2;p2">
                <a:extLst>
                  <a:ext uri="{FF2B5EF4-FFF2-40B4-BE49-F238E27FC236}">
                    <a16:creationId xmlns:a16="http://schemas.microsoft.com/office/drawing/2014/main" id="{FC509426-B61D-4CA7-9C85-ACA0F1B61150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3;p2">
                <a:extLst>
                  <a:ext uri="{FF2B5EF4-FFF2-40B4-BE49-F238E27FC236}">
                    <a16:creationId xmlns:a16="http://schemas.microsoft.com/office/drawing/2014/main" id="{D24F1B14-560E-4606-9564-9CAFFA013D29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4;p2">
                <a:extLst>
                  <a:ext uri="{FF2B5EF4-FFF2-40B4-BE49-F238E27FC236}">
                    <a16:creationId xmlns:a16="http://schemas.microsoft.com/office/drawing/2014/main" id="{C030B8F8-4EAE-4A0C-8F78-668F494DEB52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5;p2">
                <a:extLst>
                  <a:ext uri="{FF2B5EF4-FFF2-40B4-BE49-F238E27FC236}">
                    <a16:creationId xmlns:a16="http://schemas.microsoft.com/office/drawing/2014/main" id="{D7495EBE-9C0A-49A3-AF47-4C43FF6F9F50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6;p2">
                <a:extLst>
                  <a:ext uri="{FF2B5EF4-FFF2-40B4-BE49-F238E27FC236}">
                    <a16:creationId xmlns:a16="http://schemas.microsoft.com/office/drawing/2014/main" id="{98E6F927-9537-42A9-B2C9-20477D6D99EC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7;p2">
                <a:extLst>
                  <a:ext uri="{FF2B5EF4-FFF2-40B4-BE49-F238E27FC236}">
                    <a16:creationId xmlns:a16="http://schemas.microsoft.com/office/drawing/2014/main" id="{C9AE4B9E-5A99-44E8-BCF0-9BB24E891DB3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8;p2">
                <a:extLst>
                  <a:ext uri="{FF2B5EF4-FFF2-40B4-BE49-F238E27FC236}">
                    <a16:creationId xmlns:a16="http://schemas.microsoft.com/office/drawing/2014/main" id="{3D9888BF-0D79-4DB6-98BD-81347001D31E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9;p2">
                <a:extLst>
                  <a:ext uri="{FF2B5EF4-FFF2-40B4-BE49-F238E27FC236}">
                    <a16:creationId xmlns:a16="http://schemas.microsoft.com/office/drawing/2014/main" id="{D917B61C-1438-4B55-8D7B-26C4C550D805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0;p2">
                <a:extLst>
                  <a:ext uri="{FF2B5EF4-FFF2-40B4-BE49-F238E27FC236}">
                    <a16:creationId xmlns:a16="http://schemas.microsoft.com/office/drawing/2014/main" id="{348A6B26-8AB0-4F53-834A-88B2F1AF43ED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1;p2">
                <a:extLst>
                  <a:ext uri="{FF2B5EF4-FFF2-40B4-BE49-F238E27FC236}">
                    <a16:creationId xmlns:a16="http://schemas.microsoft.com/office/drawing/2014/main" id="{227F59CE-35F0-40BB-9B96-D408BDBD9B48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2;p2">
                <a:extLst>
                  <a:ext uri="{FF2B5EF4-FFF2-40B4-BE49-F238E27FC236}">
                    <a16:creationId xmlns:a16="http://schemas.microsoft.com/office/drawing/2014/main" id="{A2A4AEE6-5EA1-4DD9-B8B6-326D0968B9BB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3;p2">
                <a:extLst>
                  <a:ext uri="{FF2B5EF4-FFF2-40B4-BE49-F238E27FC236}">
                    <a16:creationId xmlns:a16="http://schemas.microsoft.com/office/drawing/2014/main" id="{A4AE6FFB-CABD-4385-B53F-B489AA4E17E1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4;p2">
                <a:extLst>
                  <a:ext uri="{FF2B5EF4-FFF2-40B4-BE49-F238E27FC236}">
                    <a16:creationId xmlns:a16="http://schemas.microsoft.com/office/drawing/2014/main" id="{CE8A4876-FB9F-4E60-9342-8868305E4008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5;p2">
                <a:extLst>
                  <a:ext uri="{FF2B5EF4-FFF2-40B4-BE49-F238E27FC236}">
                    <a16:creationId xmlns:a16="http://schemas.microsoft.com/office/drawing/2014/main" id="{DCF8518E-5D3B-4552-9F5D-F34512A1E5CA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;p2">
                <a:extLst>
                  <a:ext uri="{FF2B5EF4-FFF2-40B4-BE49-F238E27FC236}">
                    <a16:creationId xmlns:a16="http://schemas.microsoft.com/office/drawing/2014/main" id="{F5B77CAC-F14B-40A6-9856-85323BDA6FE0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7;p2">
                <a:extLst>
                  <a:ext uri="{FF2B5EF4-FFF2-40B4-BE49-F238E27FC236}">
                    <a16:creationId xmlns:a16="http://schemas.microsoft.com/office/drawing/2014/main" id="{AACECA2C-D16A-42C2-B50D-6448A0789569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8;p2">
                <a:extLst>
                  <a:ext uri="{FF2B5EF4-FFF2-40B4-BE49-F238E27FC236}">
                    <a16:creationId xmlns:a16="http://schemas.microsoft.com/office/drawing/2014/main" id="{FE222DB0-CCA7-4B36-BD0F-72FF98688127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9;p2">
                <a:extLst>
                  <a:ext uri="{FF2B5EF4-FFF2-40B4-BE49-F238E27FC236}">
                    <a16:creationId xmlns:a16="http://schemas.microsoft.com/office/drawing/2014/main" id="{EBE79B84-6A02-4332-AE83-E1C92D1AAA4A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50;p2">
                <a:extLst>
                  <a:ext uri="{FF2B5EF4-FFF2-40B4-BE49-F238E27FC236}">
                    <a16:creationId xmlns:a16="http://schemas.microsoft.com/office/drawing/2014/main" id="{CE487E5C-F2E9-48E9-8BE6-80DB2EB1DDCB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4" name="Google Shape;500;p40">
            <a:extLst>
              <a:ext uri="{FF2B5EF4-FFF2-40B4-BE49-F238E27FC236}">
                <a16:creationId xmlns:a16="http://schemas.microsoft.com/office/drawing/2014/main" id="{0C806918-8556-4C57-AC97-5F6FBD420EE0}"/>
              </a:ext>
            </a:extLst>
          </p:cNvPr>
          <p:cNvSpPr/>
          <p:nvPr/>
        </p:nvSpPr>
        <p:spPr>
          <a:xfrm rot="10800000">
            <a:off x="7687350" y="4096568"/>
            <a:ext cx="4292600" cy="403799"/>
          </a:xfrm>
          <a:custGeom>
            <a:avLst/>
            <a:gdLst>
              <a:gd name="connsiteX0" fmla="*/ 0 w 4813300"/>
              <a:gd name="connsiteY0" fmla="*/ 0 h 403799"/>
              <a:gd name="connsiteX1" fmla="*/ 4813300 w 4813300"/>
              <a:gd name="connsiteY1" fmla="*/ 0 h 403799"/>
              <a:gd name="connsiteX2" fmla="*/ 4813300 w 4813300"/>
              <a:gd name="connsiteY2" fmla="*/ 403799 h 403799"/>
              <a:gd name="connsiteX3" fmla="*/ 0 w 4813300"/>
              <a:gd name="connsiteY3" fmla="*/ 403799 h 403799"/>
              <a:gd name="connsiteX4" fmla="*/ 0 w 4813300"/>
              <a:gd name="connsiteY4" fmla="*/ 0 h 403799"/>
              <a:gd name="connsiteX0" fmla="*/ 0 w 4813300"/>
              <a:gd name="connsiteY0" fmla="*/ 0 h 403799"/>
              <a:gd name="connsiteX1" fmla="*/ 4181398 w 4813300"/>
              <a:gd name="connsiteY1" fmla="*/ 0 h 403799"/>
              <a:gd name="connsiteX2" fmla="*/ 4813300 w 4813300"/>
              <a:gd name="connsiteY2" fmla="*/ 403799 h 403799"/>
              <a:gd name="connsiteX3" fmla="*/ 0 w 4813300"/>
              <a:gd name="connsiteY3" fmla="*/ 403799 h 403799"/>
              <a:gd name="connsiteX4" fmla="*/ 0 w 4813300"/>
              <a:gd name="connsiteY4" fmla="*/ 0 h 40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403799">
                <a:moveTo>
                  <a:pt x="0" y="0"/>
                </a:moveTo>
                <a:lnTo>
                  <a:pt x="4181398" y="0"/>
                </a:lnTo>
                <a:lnTo>
                  <a:pt x="4813300" y="403799"/>
                </a:lnTo>
                <a:lnTo>
                  <a:pt x="0" y="403799"/>
                </a:lnTo>
                <a:lnTo>
                  <a:pt x="0" y="0"/>
                </a:lnTo>
                <a:close/>
              </a:path>
            </a:pathLst>
          </a:custGeom>
          <a:solidFill>
            <a:srgbClr val="515A6B"/>
          </a:solidFill>
          <a:ln w="25400">
            <a:noFill/>
          </a:ln>
          <a:effectLst>
            <a:outerShdw blurRad="28575" dist="57150" dir="276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C70FDC-5972-4B88-A280-AE7564AF0CC9}"/>
              </a:ext>
            </a:extLst>
          </p:cNvPr>
          <p:cNvSpPr/>
          <p:nvPr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5EF17B3F-F588-4C83-9835-3E9F3FD6C9F8}"/>
              </a:ext>
            </a:extLst>
          </p:cNvPr>
          <p:cNvSpPr/>
          <p:nvPr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DBB2D27-0809-4DB4-8D56-C2D1C70003FB}"/>
              </a:ext>
            </a:extLst>
          </p:cNvPr>
          <p:cNvSpPr/>
          <p:nvPr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13F3164A-BE21-4534-A0F4-03635CB40B9B}"/>
              </a:ext>
            </a:extLst>
          </p:cNvPr>
          <p:cNvSpPr/>
          <p:nvPr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A83FA2-93CC-4217-B863-6AEA5D9D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847" y="-501544"/>
            <a:ext cx="2962913" cy="295681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D75DDCA-1230-4805-A168-6C3D2B2545BC}"/>
              </a:ext>
            </a:extLst>
          </p:cNvPr>
          <p:cNvGrpSpPr/>
          <p:nvPr/>
        </p:nvGrpSpPr>
        <p:grpSpPr>
          <a:xfrm>
            <a:off x="8028083" y="731043"/>
            <a:ext cx="305327" cy="478632"/>
            <a:chOff x="8028083" y="731043"/>
            <a:chExt cx="305327" cy="478632"/>
          </a:xfrm>
        </p:grpSpPr>
        <p:cxnSp>
          <p:nvCxnSpPr>
            <p:cNvPr id="223" name="Прямая соединительная линия 222">
              <a:extLst>
                <a:ext uri="{FF2B5EF4-FFF2-40B4-BE49-F238E27FC236}">
                  <a16:creationId xmlns:a16="http://schemas.microsoft.com/office/drawing/2014/main" id="{C0141509-7C9A-4BD4-898C-0CB139FB5988}"/>
                </a:ext>
              </a:extLst>
            </p:cNvPr>
            <p:cNvCxnSpPr>
              <a:cxnSpLocks/>
            </p:cNvCxnSpPr>
            <p:nvPr/>
          </p:nvCxnSpPr>
          <p:spPr>
            <a:xfrm>
              <a:off x="8039723" y="742950"/>
              <a:ext cx="0" cy="466725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67000">
                    <a:schemeClr val="bg1">
                      <a:lumMod val="85000"/>
                    </a:schemeClr>
                  </a:gs>
                  <a:gs pos="29000">
                    <a:srgbClr val="112D74">
                      <a:alpha val="59000"/>
                    </a:srgbClr>
                  </a:gs>
                  <a:gs pos="100000">
                    <a:schemeClr val="bg1">
                      <a:alpha val="19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2" name="Рисунок 221">
              <a:extLst>
                <a:ext uri="{FF2B5EF4-FFF2-40B4-BE49-F238E27FC236}">
                  <a16:creationId xmlns:a16="http://schemas.microsoft.com/office/drawing/2014/main" id="{658E16D8-256D-4E05-B202-B130FFBE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83" y="731043"/>
              <a:ext cx="305327" cy="173835"/>
            </a:xfrm>
            <a:prstGeom prst="rect">
              <a:avLst/>
            </a:prstGeom>
          </p:spPr>
        </p:pic>
      </p:grp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08EB7316-A46B-45FF-A7CC-BF95D1C60BA3}"/>
              </a:ext>
            </a:extLst>
          </p:cNvPr>
          <p:cNvSpPr/>
          <p:nvPr/>
        </p:nvSpPr>
        <p:spPr>
          <a:xfrm>
            <a:off x="-637632" y="2275850"/>
            <a:ext cx="524218" cy="417731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Google Shape;1627;p40">
            <a:extLst>
              <a:ext uri="{FF2B5EF4-FFF2-40B4-BE49-F238E27FC236}">
                <a16:creationId xmlns:a16="http://schemas.microsoft.com/office/drawing/2014/main" id="{E4F9B46F-CDDC-4C50-89BF-AC35A80A13FF}"/>
              </a:ext>
            </a:extLst>
          </p:cNvPr>
          <p:cNvSpPr txBox="1">
            <a:spLocks/>
          </p:cNvSpPr>
          <p:nvPr/>
        </p:nvSpPr>
        <p:spPr>
          <a:xfrm>
            <a:off x="1398296" y="554010"/>
            <a:ext cx="5152460" cy="649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Заседание Комитета по денежно-кредитной политики Национального Банка Таджикистана</a:t>
            </a:r>
            <a:endParaRPr lang="ru-RU" sz="1600" b="1" dirty="0">
              <a:ln>
                <a:solidFill>
                  <a:srgbClr val="515A6B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ontserrat Black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8E9F7BB-B04B-48BB-8522-3C7ED65D3458}"/>
              </a:ext>
            </a:extLst>
          </p:cNvPr>
          <p:cNvSpPr txBox="1"/>
          <p:nvPr/>
        </p:nvSpPr>
        <p:spPr>
          <a:xfrm>
            <a:off x="58732" y="2120962"/>
            <a:ext cx="92999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0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Тема: Состояние макроэкономических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0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показателей и денежно-кредитной политики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37F70ED-5DC5-4ABD-B7DF-3B1F52999994}"/>
              </a:ext>
            </a:extLst>
          </p:cNvPr>
          <p:cNvSpPr txBox="1"/>
          <p:nvPr/>
        </p:nvSpPr>
        <p:spPr>
          <a:xfrm>
            <a:off x="4835185" y="3725817"/>
            <a:ext cx="4308815" cy="255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i="1" u="none" strike="noStrike" kern="0" cap="none" spc="0" normalizeH="0" baseline="0" noProof="0" dirty="0">
                <a:ln>
                  <a:solidFill>
                    <a:srgbClr val="282938"/>
                  </a:solidFill>
                </a:ln>
                <a:solidFill>
                  <a:srgbClr val="333C66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Arial"/>
              </a:rPr>
              <a:t>Департамент монетарной политики, исследования и развития</a:t>
            </a:r>
            <a:endParaRPr kumimoji="0" lang="en-US" sz="1000" i="1" u="none" strike="noStrike" kern="0" cap="none" spc="0" normalizeH="0" baseline="0" noProof="0" dirty="0">
              <a:ln>
                <a:solidFill>
                  <a:srgbClr val="282938"/>
                </a:solidFill>
              </a:ln>
              <a:solidFill>
                <a:srgbClr val="333C66"/>
              </a:solidFill>
              <a:effectLst/>
              <a:uLnTx/>
              <a:uFillTx/>
              <a:latin typeface="+mn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0152AB-7BCC-4F38-B82C-A4CA8D65E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1" y="328295"/>
            <a:ext cx="1512829" cy="963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5"/>
          <p:cNvSpPr txBox="1">
            <a:spLocks/>
          </p:cNvSpPr>
          <p:nvPr/>
        </p:nvSpPr>
        <p:spPr>
          <a:xfrm>
            <a:off x="2275058" y="368534"/>
            <a:ext cx="429719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rgbClr val="33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tg-Cyrl-TJ" sz="1600" dirty="0"/>
              <a:t>Прогноз ставки рефинансирования (в %)</a:t>
            </a:r>
            <a:endParaRPr lang="ru-RU" sz="1600" dirty="0"/>
          </a:p>
          <a:p>
            <a:endParaRPr lang="ru-RU" dirty="0"/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5451064D-B865-484E-8BE2-EDF6445E5421}"/>
              </a:ext>
            </a:extLst>
          </p:cNvPr>
          <p:cNvSpPr txBox="1"/>
          <p:nvPr/>
        </p:nvSpPr>
        <p:spPr>
          <a:xfrm>
            <a:off x="9470653" y="1163210"/>
            <a:ext cx="1596033" cy="6550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g-Cyrl-TJ" sz="1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БАЗАВӢ </a:t>
            </a:r>
            <a:r>
              <a:rPr lang="tg-Cyrl-TJ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– </a:t>
            </a:r>
            <a:r>
              <a:rPr lang="ru-RU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tg-Cyrl-TJ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,6%</a:t>
            </a:r>
          </a:p>
          <a:p>
            <a:endParaRPr lang="tg-Cyrl-TJ" sz="1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g-Cyrl-TJ" sz="1000" b="1" dirty="0">
                <a:solidFill>
                  <a:srgbClr val="537F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ОПТИМИСТӢ   –6</a:t>
            </a:r>
            <a:r>
              <a:rPr lang="en-US" sz="1000" b="1" dirty="0">
                <a:solidFill>
                  <a:srgbClr val="537F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tg-Cyrl-TJ" sz="1000" b="1" dirty="0">
                <a:solidFill>
                  <a:srgbClr val="537F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9%</a:t>
            </a:r>
          </a:p>
          <a:p>
            <a:r>
              <a:rPr lang="tg-Cyrl-TJ" sz="1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ПЕССИМИСТӢ – 10,3%</a:t>
            </a:r>
            <a:endParaRPr lang="ru-RU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EBBE964A-F194-4875-B634-36FDCCFDFE67}"/>
              </a:ext>
            </a:extLst>
          </p:cNvPr>
          <p:cNvCxnSpPr>
            <a:cxnSpLocks/>
          </p:cNvCxnSpPr>
          <p:nvPr/>
        </p:nvCxnSpPr>
        <p:spPr>
          <a:xfrm flipV="1">
            <a:off x="10058426" y="1818233"/>
            <a:ext cx="0" cy="10910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4FD82D-C11A-4384-9082-7E307710A477}"/>
              </a:ext>
            </a:extLst>
          </p:cNvPr>
          <p:cNvSpPr/>
          <p:nvPr/>
        </p:nvSpPr>
        <p:spPr>
          <a:xfrm>
            <a:off x="8374747" y="4535514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000-00008A04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64267"/>
              </p:ext>
            </p:extLst>
          </p:nvPr>
        </p:nvGraphicFramePr>
        <p:xfrm>
          <a:off x="1344304" y="1253843"/>
          <a:ext cx="6871645" cy="352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E22AEA-6220-407F-85C5-54D1BC46E36A}"/>
              </a:ext>
            </a:extLst>
          </p:cNvPr>
          <p:cNvSpPr txBox="1"/>
          <p:nvPr/>
        </p:nvSpPr>
        <p:spPr>
          <a:xfrm>
            <a:off x="230293" y="230293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21E864-4A18-43AB-868F-0B96AD9F4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6" y="55985"/>
            <a:ext cx="1512829" cy="9636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E0E02B-8A2D-40EB-8C90-7498CA3A0B43}"/>
              </a:ext>
            </a:extLst>
          </p:cNvPr>
          <p:cNvSpPr txBox="1"/>
          <p:nvPr/>
        </p:nvSpPr>
        <p:spPr>
          <a:xfrm>
            <a:off x="4264447" y="1951555"/>
            <a:ext cx="19493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доверительный интервал</a:t>
            </a:r>
          </a:p>
        </p:txBody>
      </p:sp>
    </p:spTree>
    <p:extLst>
      <p:ext uri="{BB962C8B-B14F-4D97-AF65-F5344CB8AC3E}">
        <p14:creationId xmlns:p14="http://schemas.microsoft.com/office/powerpoint/2010/main" val="41805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TextBox 1344">
            <a:extLst>
              <a:ext uri="{FF2B5EF4-FFF2-40B4-BE49-F238E27FC236}">
                <a16:creationId xmlns:a16="http://schemas.microsoft.com/office/drawing/2014/main" id="{0825F3B2-ECE8-4D32-A8BF-3C50FEB6495D}"/>
              </a:ext>
            </a:extLst>
          </p:cNvPr>
          <p:cNvSpPr txBox="1"/>
          <p:nvPr/>
        </p:nvSpPr>
        <p:spPr>
          <a:xfrm>
            <a:off x="2292156" y="219330"/>
            <a:ext cx="6863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Состояние мировой экономики и ее перспективы (МВФ, в %)</a:t>
            </a:r>
          </a:p>
          <a:p>
            <a:pPr algn="ctr"/>
            <a:r>
              <a:rPr lang="ru-RU" sz="24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(ХБА, </a:t>
            </a:r>
            <a:r>
              <a:rPr lang="ru-RU" sz="1200" i="1" dirty="0" err="1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бо</a:t>
            </a:r>
            <a:r>
              <a:rPr lang="ru-RU" sz="1200" i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%)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00EA0A-31AC-437D-ADB4-A32B28B57DA6}"/>
              </a:ext>
            </a:extLst>
          </p:cNvPr>
          <p:cNvGrpSpPr/>
          <p:nvPr/>
        </p:nvGrpSpPr>
        <p:grpSpPr>
          <a:xfrm>
            <a:off x="0" y="1153602"/>
            <a:ext cx="9165774" cy="994847"/>
            <a:chOff x="-2" y="1501153"/>
            <a:chExt cx="12192002" cy="994847"/>
          </a:xfrm>
          <a:solidFill>
            <a:srgbClr val="515A6B"/>
          </a:solidFill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134629-09C7-456B-96B7-2B15863EB38A}"/>
                </a:ext>
              </a:extLst>
            </p:cNvPr>
            <p:cNvCxnSpPr/>
            <p:nvPr/>
          </p:nvCxnSpPr>
          <p:spPr>
            <a:xfrm>
              <a:off x="4241800" y="1514775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F1DB3AA-141A-4F20-8CC2-74F25272781B}"/>
                </a:ext>
              </a:extLst>
            </p:cNvPr>
            <p:cNvCxnSpPr/>
            <p:nvPr/>
          </p:nvCxnSpPr>
          <p:spPr>
            <a:xfrm>
              <a:off x="7937500" y="1517850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F95AA124-D669-4C1B-A6C5-46F6AAE18B99}"/>
                </a:ext>
              </a:extLst>
            </p:cNvPr>
            <p:cNvCxnSpPr/>
            <p:nvPr/>
          </p:nvCxnSpPr>
          <p:spPr>
            <a:xfrm>
              <a:off x="11544300" y="1514775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A144948-A0DC-41E9-B957-30C0B295EDD2}"/>
                </a:ext>
              </a:extLst>
            </p:cNvPr>
            <p:cNvCxnSpPr/>
            <p:nvPr/>
          </p:nvCxnSpPr>
          <p:spPr>
            <a:xfrm>
              <a:off x="787400" y="1524000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5D8F2A0-F941-466E-A42C-D62FC60A5903}"/>
                </a:ext>
              </a:extLst>
            </p:cNvPr>
            <p:cNvGrpSpPr/>
            <p:nvPr/>
          </p:nvGrpSpPr>
          <p:grpSpPr>
            <a:xfrm>
              <a:off x="-2" y="1501153"/>
              <a:ext cx="12192002" cy="646331"/>
              <a:chOff x="-2" y="2513167"/>
              <a:chExt cx="12192002" cy="646331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02E273-3412-4151-BC48-A97CED5E2428}"/>
                  </a:ext>
                </a:extLst>
              </p:cNvPr>
              <p:cNvSpPr txBox="1"/>
              <p:nvPr/>
            </p:nvSpPr>
            <p:spPr>
              <a:xfrm>
                <a:off x="-2" y="2513167"/>
                <a:ext cx="5063707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g-Cyrl-TJ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ЭКОНОМИКА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g-Cyrl-TJ" sz="1800" b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МИРА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D991EE-3370-405C-896F-C4BAB1ADB1E8}"/>
                  </a:ext>
                </a:extLst>
              </p:cNvPr>
              <p:cNvSpPr txBox="1"/>
              <p:nvPr/>
            </p:nvSpPr>
            <p:spPr>
              <a:xfrm>
                <a:off x="4269837" y="2513167"/>
                <a:ext cx="367649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g-Cyrl-TJ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РАЗВИТ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ЫЕ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b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СТРАНЫ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57CB40-4DC3-4845-B5CC-5A9DC1E8F5F1}"/>
                  </a:ext>
                </a:extLst>
              </p:cNvPr>
              <p:cNvSpPr txBox="1"/>
              <p:nvPr/>
            </p:nvSpPr>
            <p:spPr>
              <a:xfrm>
                <a:off x="7392837" y="2513167"/>
                <a:ext cx="4799163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g-Cyrl-TJ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РАЗВИВАЮЩИЕСЯ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g-Cyrl-TJ" sz="1800" b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СТРАНЫ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830245F-3D96-460E-8202-A157D4FC3F37}"/>
              </a:ext>
            </a:extLst>
          </p:cNvPr>
          <p:cNvGrpSpPr/>
          <p:nvPr/>
        </p:nvGrpSpPr>
        <p:grpSpPr>
          <a:xfrm>
            <a:off x="465157" y="1758950"/>
            <a:ext cx="7835265" cy="2762250"/>
            <a:chOff x="1021348" y="2216617"/>
            <a:chExt cx="10294755" cy="3188983"/>
          </a:xfrm>
        </p:grpSpPr>
        <p:graphicFrame>
          <p:nvGraphicFramePr>
            <p:cNvPr id="14" name="Диаграмма 13">
              <a:extLst>
                <a:ext uri="{FF2B5EF4-FFF2-40B4-BE49-F238E27FC236}">
                  <a16:creationId xmlns:a16="http://schemas.microsoft.com/office/drawing/2014/main" id="{6E382DB7-2469-49D0-91F7-81339F4CBE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3460587"/>
                </p:ext>
              </p:extLst>
            </p:nvPr>
          </p:nvGraphicFramePr>
          <p:xfrm>
            <a:off x="1021348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5" name="Диаграмма 14">
              <a:extLst>
                <a:ext uri="{FF2B5EF4-FFF2-40B4-BE49-F238E27FC236}">
                  <a16:creationId xmlns:a16="http://schemas.microsoft.com/office/drawing/2014/main" id="{4080596B-C693-4654-B7C4-3D3E209E3B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70187747"/>
                </p:ext>
              </p:extLst>
            </p:nvPr>
          </p:nvGraphicFramePr>
          <p:xfrm>
            <a:off x="4619593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6" name="Диаграмма 15">
              <a:extLst>
                <a:ext uri="{FF2B5EF4-FFF2-40B4-BE49-F238E27FC236}">
                  <a16:creationId xmlns:a16="http://schemas.microsoft.com/office/drawing/2014/main" id="{F3EB27A6-1C7C-4210-AE22-0755DE4ADF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4352666"/>
                </p:ext>
              </p:extLst>
            </p:nvPr>
          </p:nvGraphicFramePr>
          <p:xfrm>
            <a:off x="8371842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CF8143E-4D2E-4EA7-86A7-2725343F1B1E}"/>
                </a:ext>
              </a:extLst>
            </p:cNvPr>
            <p:cNvSpPr/>
            <p:nvPr/>
          </p:nvSpPr>
          <p:spPr>
            <a:xfrm>
              <a:off x="1309035" y="5325579"/>
              <a:ext cx="2406317" cy="72000"/>
            </a:xfrm>
            <a:prstGeom prst="rect">
              <a:avLst/>
            </a:prstGeom>
            <a:gradFill flip="none" rotWithShape="1">
              <a:gsLst>
                <a:gs pos="0">
                  <a:srgbClr val="B9BCCB"/>
                </a:gs>
                <a:gs pos="44000">
                  <a:srgbClr val="858AA3"/>
                </a:gs>
                <a:gs pos="100000">
                  <a:srgbClr val="333C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537BB8F-99E2-49C6-8533-46639813162A}"/>
                </a:ext>
              </a:extLst>
            </p:cNvPr>
            <p:cNvSpPr/>
            <p:nvPr/>
          </p:nvSpPr>
          <p:spPr>
            <a:xfrm>
              <a:off x="4907277" y="5333600"/>
              <a:ext cx="2406317" cy="72000"/>
            </a:xfrm>
            <a:prstGeom prst="rect">
              <a:avLst/>
            </a:prstGeom>
            <a:gradFill>
              <a:gsLst>
                <a:gs pos="0">
                  <a:srgbClr val="B7DBED"/>
                </a:gs>
                <a:gs pos="51000">
                  <a:srgbClr val="94CAE5"/>
                </a:gs>
                <a:gs pos="100000">
                  <a:srgbClr val="308AC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26308C9-BFC1-4E2B-8B17-7A944F4B2EE2}"/>
                </a:ext>
              </a:extLst>
            </p:cNvPr>
            <p:cNvSpPr/>
            <p:nvPr/>
          </p:nvSpPr>
          <p:spPr>
            <a:xfrm>
              <a:off x="8640277" y="5303120"/>
              <a:ext cx="2406317" cy="72000"/>
            </a:xfrm>
            <a:prstGeom prst="rect">
              <a:avLst/>
            </a:prstGeom>
            <a:gradFill>
              <a:gsLst>
                <a:gs pos="16000">
                  <a:schemeClr val="accent4">
                    <a:lumMod val="60000"/>
                    <a:lumOff val="40000"/>
                  </a:schemeClr>
                </a:gs>
                <a:gs pos="61000">
                  <a:srgbClr val="E28001"/>
                </a:gs>
                <a:gs pos="100000">
                  <a:srgbClr val="843C0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9E59C0-8A14-4153-B82D-0CAB3D27E464}"/>
              </a:ext>
            </a:extLst>
          </p:cNvPr>
          <p:cNvSpPr/>
          <p:nvPr/>
        </p:nvSpPr>
        <p:spPr>
          <a:xfrm>
            <a:off x="8456909" y="4588165"/>
            <a:ext cx="4142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F2AA26-B811-4652-9C4C-3A402865266C}"/>
              </a:ext>
            </a:extLst>
          </p:cNvPr>
          <p:cNvSpPr/>
          <p:nvPr/>
        </p:nvSpPr>
        <p:spPr>
          <a:xfrm>
            <a:off x="-630704" y="2802322"/>
            <a:ext cx="524218" cy="417731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7034-BF47-420C-B773-2B2AB044855C}"/>
              </a:ext>
            </a:extLst>
          </p:cNvPr>
          <p:cNvSpPr txBox="1"/>
          <p:nvPr/>
        </p:nvSpPr>
        <p:spPr>
          <a:xfrm>
            <a:off x="609600" y="3906983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F32EEF-4D6B-477B-BF9C-9B4322B0789D}"/>
              </a:ext>
            </a:extLst>
          </p:cNvPr>
          <p:cNvSpPr txBox="1"/>
          <p:nvPr/>
        </p:nvSpPr>
        <p:spPr>
          <a:xfrm>
            <a:off x="4080163" y="3900053"/>
            <a:ext cx="5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B050"/>
                </a:solidFill>
              </a:rPr>
              <a:t>+0,1</a:t>
            </a:r>
            <a:endParaRPr lang="ru-RU" sz="1200" b="1" i="1" u="sng" dirty="0">
              <a:solidFill>
                <a:srgbClr val="00B050"/>
              </a:solidFill>
            </a:endParaRPr>
          </a:p>
          <a:p>
            <a:endParaRPr lang="ru-RU" sz="1200" b="1" i="1" u="sng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464FF0-E303-4EE8-B55E-CB7E0E1536D0}"/>
              </a:ext>
            </a:extLst>
          </p:cNvPr>
          <p:cNvSpPr txBox="1"/>
          <p:nvPr/>
        </p:nvSpPr>
        <p:spPr>
          <a:xfrm>
            <a:off x="1316181" y="3900052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B050"/>
                </a:solidFill>
              </a:rPr>
              <a:t>+0,2</a:t>
            </a:r>
            <a:endParaRPr lang="ru-RU" sz="1200" b="1" i="1" u="sng" dirty="0">
              <a:solidFill>
                <a:srgbClr val="00B05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BE38C7-8D8C-4EDD-9297-67EF97421557}"/>
              </a:ext>
            </a:extLst>
          </p:cNvPr>
          <p:cNvSpPr txBox="1"/>
          <p:nvPr/>
        </p:nvSpPr>
        <p:spPr>
          <a:xfrm>
            <a:off x="2060970" y="3906980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4BA8BC-9EDD-47EF-BA3D-0035AD05B3D2}"/>
              </a:ext>
            </a:extLst>
          </p:cNvPr>
          <p:cNvSpPr txBox="1"/>
          <p:nvPr/>
        </p:nvSpPr>
        <p:spPr>
          <a:xfrm>
            <a:off x="3354478" y="3906980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1DB8B8-5BE9-4EDA-9A41-CD5ACA1B2E45}"/>
              </a:ext>
            </a:extLst>
          </p:cNvPr>
          <p:cNvSpPr txBox="1"/>
          <p:nvPr/>
        </p:nvSpPr>
        <p:spPr>
          <a:xfrm>
            <a:off x="4781357" y="3900052"/>
            <a:ext cx="5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  <a:p>
            <a:endParaRPr lang="ru-RU" sz="1200" b="1" i="1" u="sng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FC59F5-2551-4C6A-B0A5-4D3D235BB70B}"/>
              </a:ext>
            </a:extLst>
          </p:cNvPr>
          <p:cNvSpPr txBox="1"/>
          <p:nvPr/>
        </p:nvSpPr>
        <p:spPr>
          <a:xfrm>
            <a:off x="6321019" y="3906980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F56B89-72BC-4732-A75F-2BA15096CF44}"/>
              </a:ext>
            </a:extLst>
          </p:cNvPr>
          <p:cNvSpPr txBox="1"/>
          <p:nvPr/>
        </p:nvSpPr>
        <p:spPr>
          <a:xfrm>
            <a:off x="6939683" y="3890736"/>
            <a:ext cx="5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B050"/>
                </a:solidFill>
              </a:rPr>
              <a:t>+0,1</a:t>
            </a:r>
            <a:endParaRPr lang="ru-RU" sz="1200" b="1" i="1" u="sng" dirty="0">
              <a:solidFill>
                <a:srgbClr val="00B050"/>
              </a:solidFill>
            </a:endParaRPr>
          </a:p>
          <a:p>
            <a:endParaRPr lang="ru-RU" sz="1200" b="1" i="1" u="sng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4F3A5B-0EC5-47FC-9702-F4B1AE416B59}"/>
              </a:ext>
            </a:extLst>
          </p:cNvPr>
          <p:cNvSpPr txBox="1"/>
          <p:nvPr/>
        </p:nvSpPr>
        <p:spPr>
          <a:xfrm>
            <a:off x="7627186" y="3900052"/>
            <a:ext cx="5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  <a:p>
            <a:endParaRPr lang="ru-RU" sz="1200" b="1" i="1" u="sng" dirty="0">
              <a:solidFill>
                <a:srgbClr val="FF0000"/>
              </a:solidFill>
            </a:endParaRPr>
          </a:p>
        </p:txBody>
      </p:sp>
      <p:sp>
        <p:nvSpPr>
          <p:cNvPr id="1344" name="Стрелка: вправо 1343">
            <a:extLst>
              <a:ext uri="{FF2B5EF4-FFF2-40B4-BE49-F238E27FC236}">
                <a16:creationId xmlns:a16="http://schemas.microsoft.com/office/drawing/2014/main" id="{95F44BB7-0A20-4813-9595-FE692A7FB9ED}"/>
              </a:ext>
            </a:extLst>
          </p:cNvPr>
          <p:cNvSpPr/>
          <p:nvPr/>
        </p:nvSpPr>
        <p:spPr>
          <a:xfrm>
            <a:off x="467675" y="3930629"/>
            <a:ext cx="150800" cy="194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D279A5-A66F-4822-8E02-01D25A51070C}"/>
              </a:ext>
            </a:extLst>
          </p:cNvPr>
          <p:cNvSpPr txBox="1"/>
          <p:nvPr/>
        </p:nvSpPr>
        <p:spPr>
          <a:xfrm>
            <a:off x="230293" y="230293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E5DFB93-0000-42C1-9A23-57AF2C342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0" y="90289"/>
            <a:ext cx="1512829" cy="96365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F52B9D3-8CB0-4587-A23F-6C215F9FFA10}"/>
              </a:ext>
            </a:extLst>
          </p:cNvPr>
          <p:cNvSpPr txBox="1"/>
          <p:nvPr/>
        </p:nvSpPr>
        <p:spPr>
          <a:xfrm rot="16200000">
            <a:off x="-769210" y="3610475"/>
            <a:ext cx="2016416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Изменение по сравнению с предыдущим прогнозом</a:t>
            </a: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96793C9-352C-487B-845B-7D634BD8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73770"/>
              </p:ext>
            </p:extLst>
          </p:nvPr>
        </p:nvGraphicFramePr>
        <p:xfrm>
          <a:off x="302260" y="3308144"/>
          <a:ext cx="8537297" cy="1345136"/>
        </p:xfrm>
        <a:graphic>
          <a:graphicData uri="http://schemas.openxmlformats.org/drawingml/2006/table">
            <a:tbl>
              <a:tblPr/>
              <a:tblGrid>
                <a:gridCol w="696923">
                  <a:extLst>
                    <a:ext uri="{9D8B030D-6E8A-4147-A177-3AD203B41FA5}">
                      <a16:colId xmlns:a16="http://schemas.microsoft.com/office/drawing/2014/main" val="4160748194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1394410708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669667243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3262427778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3685955346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3308967078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2085152413"/>
                    </a:ext>
                  </a:extLst>
                </a:gridCol>
              </a:tblGrid>
              <a:tr h="212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Индекс ФАО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Мясные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-ы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Молочные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-ы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Зерновые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Масло</a:t>
                      </a:r>
                      <a:endParaRPr lang="ru-RU" sz="1200" b="1" i="0" u="none" strike="noStrike" cap="non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Сахар</a:t>
                      </a:r>
                      <a:endParaRPr lang="ru-RU" sz="1200" b="1" i="0" u="none" strike="noStrike" cap="non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59552"/>
                  </a:ext>
                </a:extLst>
              </a:tr>
              <a:tr h="216904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2024-09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124.6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119.9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136.5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113.6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142.4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126.3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06783"/>
                  </a:ext>
                </a:extLst>
              </a:tr>
              <a:tr h="216904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2024-12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127,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119,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41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,9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111,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163,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855"/>
                  </a:ext>
                </a:extLst>
              </a:tr>
              <a:tr h="2289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g-Cyrl-TJ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2025-0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127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118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148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109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161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116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10304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2025-06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128.0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126.0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154.4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107.4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155.7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103.7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85940"/>
                  </a:ext>
                </a:extLst>
              </a:tr>
              <a:tr h="23763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2025-09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128.8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127.8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148.3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105.0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167.9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99.4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5931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678AA71-38D5-4750-9572-0B3D0D094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010958"/>
              </p:ext>
            </p:extLst>
          </p:nvPr>
        </p:nvGraphicFramePr>
        <p:xfrm>
          <a:off x="185286" y="800099"/>
          <a:ext cx="4464686" cy="253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1F00FB-B582-4727-95B5-A1BBC42053B7}"/>
              </a:ext>
            </a:extLst>
          </p:cNvPr>
          <p:cNvSpPr/>
          <p:nvPr/>
        </p:nvSpPr>
        <p:spPr>
          <a:xfrm>
            <a:off x="8396638" y="4653280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84294AC-8CE4-40FE-B202-3AB56AFC0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543245"/>
              </p:ext>
            </p:extLst>
          </p:nvPr>
        </p:nvGraphicFramePr>
        <p:xfrm>
          <a:off x="4585856" y="1132114"/>
          <a:ext cx="4230632" cy="211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5DE835-DB97-4EAF-B49B-0648616AD134}"/>
              </a:ext>
            </a:extLst>
          </p:cNvPr>
          <p:cNvSpPr/>
          <p:nvPr/>
        </p:nvSpPr>
        <p:spPr>
          <a:xfrm>
            <a:off x="4771681" y="770619"/>
            <a:ext cx="4152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Взаимосвязь мировых цен на товары и продукцию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67E79-7500-4070-AE3E-2CA68AAD484A}"/>
              </a:ext>
            </a:extLst>
          </p:cNvPr>
          <p:cNvSpPr txBox="1"/>
          <p:nvPr/>
        </p:nvSpPr>
        <p:spPr>
          <a:xfrm>
            <a:off x="302260" y="189002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94C94D-4313-4958-B784-7AF1838AF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7" y="0"/>
            <a:ext cx="1512829" cy="96365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9BC2B1-2ED7-4D49-97B4-CC18286E599A}"/>
              </a:ext>
            </a:extLst>
          </p:cNvPr>
          <p:cNvSpPr/>
          <p:nvPr/>
        </p:nvSpPr>
        <p:spPr>
          <a:xfrm>
            <a:off x="2090859" y="320943"/>
            <a:ext cx="7111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 мировых </a:t>
            </a:r>
            <a:r>
              <a:rPr lang="ru-RU" sz="16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ц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ен на товары и продукты (в %, источник: НБТ и ВБ)</a:t>
            </a:r>
            <a:endParaRPr lang="en-US" sz="1600" b="1" dirty="0">
              <a:solidFill>
                <a:schemeClr val="accent5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D84755-7F50-4B85-8BF3-5AF0D61EBFE4}"/>
              </a:ext>
            </a:extLst>
          </p:cNvPr>
          <p:cNvSpPr txBox="1"/>
          <p:nvPr/>
        </p:nvSpPr>
        <p:spPr>
          <a:xfrm>
            <a:off x="5700184" y="1116488"/>
            <a:ext cx="184958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50" dirty="0"/>
              <a:t>топливо</a:t>
            </a:r>
            <a:r>
              <a:rPr lang="ru-RU" sz="1100" dirty="0"/>
              <a:t> </a:t>
            </a:r>
            <a:r>
              <a:rPr lang="ru-RU" sz="1050" dirty="0"/>
              <a:t>и</a:t>
            </a:r>
            <a:r>
              <a:rPr lang="ru-RU" sz="1100" dirty="0"/>
              <a:t> </a:t>
            </a:r>
            <a:r>
              <a:rPr lang="ru-RU" sz="1050" dirty="0"/>
              <a:t>энергетика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564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78366"/>
              </p:ext>
            </p:extLst>
          </p:nvPr>
        </p:nvGraphicFramePr>
        <p:xfrm>
          <a:off x="250032" y="769366"/>
          <a:ext cx="8597635" cy="396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8FBDAC-3C19-42C2-ACEF-0E6DB76C8494}"/>
              </a:ext>
            </a:extLst>
          </p:cNvPr>
          <p:cNvSpPr/>
          <p:nvPr/>
        </p:nvSpPr>
        <p:spPr>
          <a:xfrm>
            <a:off x="2151716" y="323563"/>
            <a:ext cx="596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Рост ВВП по секторам (</a:t>
            </a:r>
            <a:r>
              <a:rPr lang="ru-RU" sz="1800" b="1" dirty="0" err="1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янв</a:t>
            </a:r>
            <a:r>
              <a:rPr lang="ru-RU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g-Cyrl-TJ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сен</a:t>
            </a:r>
            <a:r>
              <a:rPr lang="ru-RU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202</a:t>
            </a:r>
            <a:r>
              <a:rPr lang="en-US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в %)</a:t>
            </a:r>
            <a:endParaRPr lang="en-US" sz="1800" b="1" dirty="0">
              <a:solidFill>
                <a:srgbClr val="515A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26D294-8D0B-4845-AC8D-66800D380448}"/>
              </a:ext>
            </a:extLst>
          </p:cNvPr>
          <p:cNvSpPr/>
          <p:nvPr/>
        </p:nvSpPr>
        <p:spPr>
          <a:xfrm>
            <a:off x="8405981" y="4571789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F36BA-2BA0-4E70-AA42-6FC4D4706BCF}"/>
              </a:ext>
            </a:extLst>
          </p:cNvPr>
          <p:cNvSpPr txBox="1"/>
          <p:nvPr/>
        </p:nvSpPr>
        <p:spPr>
          <a:xfrm>
            <a:off x="296333" y="193487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A86569-5D51-4D4F-8EF9-53F9A136C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0" y="-399"/>
            <a:ext cx="1512829" cy="9636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848FD0-C993-402D-8122-482EBBEEF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181" y="969894"/>
            <a:ext cx="1005927" cy="2011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D32AD-3312-4974-8416-232A31D45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160" y="1005186"/>
            <a:ext cx="1012024" cy="152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1DD19-AD65-47A5-BF72-7061A5351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236" y="974703"/>
            <a:ext cx="1280271" cy="2133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6EAC35-B735-42A1-88D7-04C9BFE30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0855" y="962509"/>
            <a:ext cx="1115665" cy="2255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0BC384-ECDE-433E-B11A-71B724E662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1524" y="962509"/>
            <a:ext cx="1896020" cy="2072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DA9EA6-E0AC-4C00-9310-7CEFD223B9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630" y="968146"/>
            <a:ext cx="865707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698232"/>
              </p:ext>
            </p:extLst>
          </p:nvPr>
        </p:nvGraphicFramePr>
        <p:xfrm>
          <a:off x="238226" y="785812"/>
          <a:ext cx="8641080" cy="403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2262520" y="176972"/>
            <a:ext cx="651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33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Состояние реального сектора: годовая инфляция и её структура (сен, 2025)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2A9B0B9-DC63-44B5-B757-4E5A99254964}"/>
              </a:ext>
            </a:extLst>
          </p:cNvPr>
          <p:cNvGrpSpPr/>
          <p:nvPr/>
        </p:nvGrpSpPr>
        <p:grpSpPr>
          <a:xfrm>
            <a:off x="8295681" y="2165434"/>
            <a:ext cx="628049" cy="1081589"/>
            <a:chOff x="10888262" y="2591274"/>
            <a:chExt cx="837398" cy="207497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3C98CF11-FEB4-42D7-8DBA-EDB06A795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9661" y="3055924"/>
              <a:ext cx="0" cy="1610321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0E16BE4-012A-4D7F-B2F8-AD27F369150C}"/>
                </a:ext>
              </a:extLst>
            </p:cNvPr>
            <p:cNvSpPr/>
            <p:nvPr/>
          </p:nvSpPr>
          <p:spPr>
            <a:xfrm>
              <a:off x="10888262" y="2591274"/>
              <a:ext cx="837398" cy="433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tg-Cyrl-TJ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2,8</a:t>
              </a:r>
              <a:endParaRPr lang="ru-RU" sz="1800" b="1" kern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F004B2-C765-4E13-A8FF-C7D17BE47E67}"/>
              </a:ext>
            </a:extLst>
          </p:cNvPr>
          <p:cNvSpPr/>
          <p:nvPr/>
        </p:nvSpPr>
        <p:spPr>
          <a:xfrm>
            <a:off x="8238267" y="4600807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A573B-A611-415E-A726-E19FF37FF881}"/>
              </a:ext>
            </a:extLst>
          </p:cNvPr>
          <p:cNvSpPr txBox="1"/>
          <p:nvPr/>
        </p:nvSpPr>
        <p:spPr>
          <a:xfrm>
            <a:off x="230293" y="230293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805036-413C-4249-ADA4-F395CA4D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2" y="-10042"/>
            <a:ext cx="1512829" cy="9636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0ECD2D-3050-4E10-AED3-4A6B9CC3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375" y="914028"/>
            <a:ext cx="1308816" cy="2034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1B0C0C-AAC0-4A57-B248-F5486E7C5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670" y="900174"/>
            <a:ext cx="1086530" cy="220229"/>
          </a:xfrm>
          <a:prstGeom prst="rect">
            <a:avLst/>
          </a:prstGeom>
        </p:spPr>
      </p:pic>
      <p:pic>
        <p:nvPicPr>
          <p:cNvPr id="13" name="chart">
            <a:extLst>
              <a:ext uri="{FF2B5EF4-FFF2-40B4-BE49-F238E27FC236}">
                <a16:creationId xmlns:a16="http://schemas.microsoft.com/office/drawing/2014/main" id="{3A34BCF7-0C86-4B75-A61D-AA5137E65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679" y="914028"/>
            <a:ext cx="1086530" cy="2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2273301" y="355259"/>
            <a:ext cx="6976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Остаток депозитов, кредитов и объем выданных кредитов (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янв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g-Cyrl-TJ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сен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2025)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102206"/>
              </p:ext>
            </p:extLst>
          </p:nvPr>
        </p:nvGraphicFramePr>
        <p:xfrm>
          <a:off x="190500" y="1710774"/>
          <a:ext cx="4319213" cy="2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E2EB3446-B4D8-4B1F-BF88-E1B3B6004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063197"/>
              </p:ext>
            </p:extLst>
          </p:nvPr>
        </p:nvGraphicFramePr>
        <p:xfrm>
          <a:off x="4649493" y="1714977"/>
          <a:ext cx="4284534" cy="2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BAAE1B-D1A3-4786-BACE-056A04D85689}"/>
              </a:ext>
            </a:extLst>
          </p:cNvPr>
          <p:cNvSpPr/>
          <p:nvPr/>
        </p:nvSpPr>
        <p:spPr>
          <a:xfrm>
            <a:off x="182880" y="1173481"/>
            <a:ext cx="8747760" cy="469944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39EE42-3DD9-488C-9E36-F68F03F6DEC7}"/>
              </a:ext>
            </a:extLst>
          </p:cNvPr>
          <p:cNvGrpSpPr/>
          <p:nvPr/>
        </p:nvGrpSpPr>
        <p:grpSpPr>
          <a:xfrm>
            <a:off x="266700" y="1093945"/>
            <a:ext cx="8656320" cy="648000"/>
            <a:chOff x="-79418" y="1093945"/>
            <a:chExt cx="9021883" cy="648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EB73527-2108-47AA-9275-24E729A6D43B}"/>
                </a:ext>
              </a:extLst>
            </p:cNvPr>
            <p:cNvSpPr/>
            <p:nvPr/>
          </p:nvSpPr>
          <p:spPr>
            <a:xfrm>
              <a:off x="4383052" y="1093945"/>
              <a:ext cx="78581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екст 2"/>
            <p:cNvSpPr txBox="1">
              <a:spLocks/>
            </p:cNvSpPr>
            <p:nvPr/>
          </p:nvSpPr>
          <p:spPr>
            <a:xfrm>
              <a:off x="-79418" y="1155700"/>
              <a:ext cx="4438058" cy="45212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1200" b="1" kern="12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4572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</a:defRPr>
              </a:lvl2pPr>
              <a:lvl3pPr marL="9144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</a:defRPr>
              </a:lvl3pPr>
              <a:lvl4pPr marL="13716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4pPr>
              <a:lvl5pPr marL="18288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5pPr>
              <a:lvl6pPr marL="22860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32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2004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76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ru-RU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Остаток депозитов и кредитов</a:t>
              </a:r>
            </a:p>
            <a:p>
              <a:r>
                <a:rPr lang="ru-RU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(годовой рост, в %)</a:t>
              </a:r>
            </a:p>
          </p:txBody>
        </p:sp>
        <p:sp>
          <p:nvSpPr>
            <p:cNvPr id="16" name="Текст 4"/>
            <p:cNvSpPr txBox="1">
              <a:spLocks/>
            </p:cNvSpPr>
            <p:nvPr/>
          </p:nvSpPr>
          <p:spPr>
            <a:xfrm>
              <a:off x="4816167" y="1223855"/>
              <a:ext cx="4126298" cy="38894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1200" b="1" kern="12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4572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</a:defRPr>
              </a:lvl2pPr>
              <a:lvl3pPr marL="9144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</a:defRPr>
              </a:lvl3pPr>
              <a:lvl4pPr marL="13716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4pPr>
              <a:lvl5pPr marL="18288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5pPr>
              <a:lvl6pPr marL="22860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32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2004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76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ru-RU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Выданные кредиты  (</a:t>
              </a:r>
              <a:r>
                <a:rPr lang="ru-RU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янв</a:t>
              </a:r>
              <a:r>
                <a:rPr lang="ru-RU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-сен, млн. сомони)</a:t>
              </a: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2B333B-4032-483E-9E57-73E9A7CC5047}"/>
              </a:ext>
            </a:extLst>
          </p:cNvPr>
          <p:cNvSpPr/>
          <p:nvPr/>
        </p:nvSpPr>
        <p:spPr>
          <a:xfrm>
            <a:off x="8281981" y="4642705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5C110-B53B-4F1D-9E2C-02F27F2CBFDA}"/>
              </a:ext>
            </a:extLst>
          </p:cNvPr>
          <p:cNvSpPr txBox="1"/>
          <p:nvPr/>
        </p:nvSpPr>
        <p:spPr>
          <a:xfrm>
            <a:off x="230293" y="230293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DA8AFB-6D07-440C-B141-F9A0457E7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52977"/>
            <a:ext cx="1512829" cy="9636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E57BF1-600B-4A04-8EF2-AD17AADFD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842" y="1872263"/>
            <a:ext cx="708288" cy="1674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C61D80-59B8-4C39-B793-3F56C7BD4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654" y="1860372"/>
            <a:ext cx="855610" cy="1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2263186" y="345073"/>
            <a:ext cx="7008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Монетарный сектор: операции монетарной стерилизации (сен, 2025)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278728" y="964592"/>
            <a:ext cx="4253136" cy="3865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400" dirty="0">
                <a:solidFill>
                  <a:srgbClr val="515A6B"/>
                </a:solidFill>
              </a:rPr>
              <a:t>Ценные бумаги и депозиты овернайт НБТ</a:t>
            </a:r>
          </a:p>
          <a:p>
            <a:r>
              <a:rPr lang="ru-RU" sz="1400" dirty="0">
                <a:solidFill>
                  <a:srgbClr val="515A6B"/>
                </a:solidFill>
              </a:rPr>
              <a:t>(остаток, млрд. сомони, ежемесячно)</a:t>
            </a:r>
            <a:endParaRPr lang="tg-Cyrl-TJ" sz="1400" dirty="0">
              <a:solidFill>
                <a:srgbClr val="515A6B"/>
              </a:solidFill>
            </a:endParaRPr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4541491" y="967537"/>
            <a:ext cx="4425215" cy="4071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400" dirty="0">
                <a:solidFill>
                  <a:srgbClr val="515A6B"/>
                </a:solidFill>
              </a:rPr>
              <a:t>Уровень ликвидности банковской системы</a:t>
            </a:r>
          </a:p>
          <a:p>
            <a:r>
              <a:rPr lang="ru-RU" sz="1400" dirty="0">
                <a:solidFill>
                  <a:srgbClr val="515A6B"/>
                </a:solidFill>
              </a:rPr>
              <a:t>(остаток, млрд .сомони, ежемесячно)</a:t>
            </a:r>
          </a:p>
          <a:p>
            <a:endParaRPr lang="ru-RU" sz="1400" dirty="0">
              <a:solidFill>
                <a:srgbClr val="515A6B"/>
              </a:solidFill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FD0A7FD5-A44F-4701-B9EE-33ACF6E9C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996674"/>
              </p:ext>
            </p:extLst>
          </p:nvPr>
        </p:nvGraphicFramePr>
        <p:xfrm>
          <a:off x="271108" y="1422131"/>
          <a:ext cx="4256300" cy="320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285732" y="2950116"/>
            <a:ext cx="572536" cy="258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g-Cyrl-TJ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23168" y="3768068"/>
            <a:ext cx="572536" cy="258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rgbClr val="4CA6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solidFill>
                  <a:srgbClr val="4CA6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g-Cyrl-TJ" b="1" dirty="0">
                <a:solidFill>
                  <a:srgbClr val="4CA6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rgbClr val="4CA6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b="1" dirty="0">
              <a:solidFill>
                <a:srgbClr val="4CA6D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3517CB98-8606-4236-A1E4-DE73256A8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395735"/>
              </p:ext>
            </p:extLst>
          </p:nvPr>
        </p:nvGraphicFramePr>
        <p:xfrm>
          <a:off x="4634565" y="1422132"/>
          <a:ext cx="4385521" cy="320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A1231C-795D-4F6B-B9DF-6BF76518D793}"/>
              </a:ext>
            </a:extLst>
          </p:cNvPr>
          <p:cNvSpPr/>
          <p:nvPr/>
        </p:nvSpPr>
        <p:spPr>
          <a:xfrm>
            <a:off x="8426788" y="4579506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06C71-DBE3-4700-AEE2-89B14AD07AEB}"/>
              </a:ext>
            </a:extLst>
          </p:cNvPr>
          <p:cNvSpPr txBox="1"/>
          <p:nvPr/>
        </p:nvSpPr>
        <p:spPr>
          <a:xfrm>
            <a:off x="230293" y="230293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BD573D-BA25-4C52-A602-09F3218AE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7" y="32526"/>
            <a:ext cx="1512829" cy="9636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F92F3A-3707-490C-A399-AD2F95459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74" y="3540906"/>
            <a:ext cx="2383743" cy="2438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87AA86-FEC8-4CDE-8811-9A2ADB993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74" y="3820286"/>
            <a:ext cx="2603218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2275224" y="312548"/>
            <a:ext cx="6487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33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Операционный механизм процентной политики НБТ </a:t>
            </a:r>
            <a:endParaRPr lang="ru-RU" sz="1600" b="1" dirty="0">
              <a:solidFill>
                <a:srgbClr val="333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357578-7919-454A-A1BE-2FADC0A7DCCE}"/>
              </a:ext>
            </a:extLst>
          </p:cNvPr>
          <p:cNvSpPr/>
          <p:nvPr/>
        </p:nvSpPr>
        <p:spPr>
          <a:xfrm>
            <a:off x="8257136" y="4704946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C311B53-770E-4DC0-B3D3-58A630C5D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24189"/>
              </p:ext>
            </p:extLst>
          </p:nvPr>
        </p:nvGraphicFramePr>
        <p:xfrm>
          <a:off x="685616" y="1087936"/>
          <a:ext cx="8264606" cy="351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27944B6A-B5B8-4129-A702-E485ED178827}"/>
              </a:ext>
            </a:extLst>
          </p:cNvPr>
          <p:cNvSpPr/>
          <p:nvPr/>
        </p:nvSpPr>
        <p:spPr>
          <a:xfrm>
            <a:off x="7795761" y="2756549"/>
            <a:ext cx="193559" cy="173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22E6AEC-8E76-4D32-A123-DCB4B929968E}"/>
              </a:ext>
            </a:extLst>
          </p:cNvPr>
          <p:cNvSpPr/>
          <p:nvPr/>
        </p:nvSpPr>
        <p:spPr>
          <a:xfrm>
            <a:off x="7938149" y="2942322"/>
            <a:ext cx="193559" cy="173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5064-2A3D-4773-BDB1-2B552F19BADE}"/>
              </a:ext>
            </a:extLst>
          </p:cNvPr>
          <p:cNvSpPr txBox="1"/>
          <p:nvPr/>
        </p:nvSpPr>
        <p:spPr>
          <a:xfrm>
            <a:off x="230293" y="230293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F9AA93-1362-4694-A19A-5BA601D0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9" y="0"/>
            <a:ext cx="1512829" cy="9636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3878A9-B246-4AD4-9EAE-9932A1554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278" y="1183007"/>
            <a:ext cx="3180621" cy="191827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BD67B4E1-1388-4EB9-B18C-5239BAB16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674" y="1432293"/>
            <a:ext cx="2888982" cy="180570"/>
          </a:xfrm>
          <a:prstGeom prst="rect">
            <a:avLst/>
          </a:prstGeom>
        </p:spPr>
      </p:pic>
      <p:pic>
        <p:nvPicPr>
          <p:cNvPr id="13" name="chart">
            <a:extLst>
              <a:ext uri="{FF2B5EF4-FFF2-40B4-BE49-F238E27FC236}">
                <a16:creationId xmlns:a16="http://schemas.microsoft.com/office/drawing/2014/main" id="{CAC01CB2-2413-4209-B2A5-FA8934E6A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112" y="1191078"/>
            <a:ext cx="2119037" cy="183756"/>
          </a:xfrm>
          <a:prstGeom prst="rect">
            <a:avLst/>
          </a:prstGeom>
        </p:spPr>
      </p:pic>
      <p:pic>
        <p:nvPicPr>
          <p:cNvPr id="14" name="chart">
            <a:extLst>
              <a:ext uri="{FF2B5EF4-FFF2-40B4-BE49-F238E27FC236}">
                <a16:creationId xmlns:a16="http://schemas.microsoft.com/office/drawing/2014/main" id="{BD80310D-32ED-41AD-9A07-15D54D6E0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027" y="1398397"/>
            <a:ext cx="2801939" cy="2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1984399" y="411207"/>
            <a:ext cx="5828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Прогноз инфляции</a:t>
            </a:r>
            <a:endParaRPr lang="ru-RU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A2969F8-3EBA-421F-8D93-D2B15ED25FA1}"/>
              </a:ext>
            </a:extLst>
          </p:cNvPr>
          <p:cNvCxnSpPr>
            <a:cxnSpLocks/>
          </p:cNvCxnSpPr>
          <p:nvPr/>
        </p:nvCxnSpPr>
        <p:spPr>
          <a:xfrm flipV="1">
            <a:off x="9912822" y="1690877"/>
            <a:ext cx="0" cy="130192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1">
            <a:extLst>
              <a:ext uri="{FF2B5EF4-FFF2-40B4-BE49-F238E27FC236}">
                <a16:creationId xmlns:a16="http://schemas.microsoft.com/office/drawing/2014/main" id="{2A44CC9B-5126-42B7-BD68-29454C58E18C}"/>
              </a:ext>
            </a:extLst>
          </p:cNvPr>
          <p:cNvSpPr txBox="1"/>
          <p:nvPr/>
        </p:nvSpPr>
        <p:spPr>
          <a:xfrm>
            <a:off x="9296410" y="1054100"/>
            <a:ext cx="1422388" cy="6367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g-Cyrl-TJ" sz="1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БАЗАВӢ </a:t>
            </a:r>
            <a:r>
              <a:rPr lang="tg-Cyrl-TJ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–  5,</a:t>
            </a:r>
            <a:r>
              <a: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g-Cyrl-TJ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endParaRPr lang="tg-Cyrl-TJ" sz="1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g-Cyrl-TJ" sz="1000" b="1" dirty="0">
                <a:solidFill>
                  <a:srgbClr val="537F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ОПТИМИСТӢ   – 3</a:t>
            </a:r>
            <a:r>
              <a:rPr lang="en-US" sz="1000" b="1" dirty="0">
                <a:solidFill>
                  <a:srgbClr val="537F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,5</a:t>
            </a:r>
            <a:r>
              <a:rPr lang="tg-Cyrl-TJ" sz="1000" b="1" dirty="0">
                <a:solidFill>
                  <a:srgbClr val="537F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r>
              <a:rPr lang="tg-Cyrl-TJ" sz="1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ПЕССИМИСТӢ – 6,3%</a:t>
            </a:r>
            <a:endParaRPr lang="ru-RU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8BF885-906B-437D-B026-43BFC466A989}"/>
              </a:ext>
            </a:extLst>
          </p:cNvPr>
          <p:cNvSpPr/>
          <p:nvPr/>
        </p:nvSpPr>
        <p:spPr>
          <a:xfrm>
            <a:off x="8426762" y="4592572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8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74976"/>
              </p:ext>
            </p:extLst>
          </p:nvPr>
        </p:nvGraphicFramePr>
        <p:xfrm>
          <a:off x="1146413" y="1179678"/>
          <a:ext cx="6666923" cy="326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824B48-B144-41C2-8F2A-40A2B69AD7F2}"/>
              </a:ext>
            </a:extLst>
          </p:cNvPr>
          <p:cNvSpPr txBox="1"/>
          <p:nvPr/>
        </p:nvSpPr>
        <p:spPr>
          <a:xfrm>
            <a:off x="230293" y="230293"/>
            <a:ext cx="1720427" cy="62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9AF5A4-E36F-4A3A-91E4-09AEF1FD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1" y="14649"/>
            <a:ext cx="1512829" cy="963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445633-B03C-4310-8F1F-35542B60235E}"/>
              </a:ext>
            </a:extLst>
          </p:cNvPr>
          <p:cNvSpPr txBox="1"/>
          <p:nvPr/>
        </p:nvSpPr>
        <p:spPr>
          <a:xfrm>
            <a:off x="3724120" y="1778372"/>
            <a:ext cx="19493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доверительный интервал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C62E11-9380-4B80-80CD-330F54BE0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837" y="2043622"/>
            <a:ext cx="707381" cy="1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lebrating World Product Day by Slidesgo">
  <a:themeElements>
    <a:clrScheme name="Simple Light">
      <a:dk1>
        <a:srgbClr val="282938"/>
      </a:dk1>
      <a:lt1>
        <a:srgbClr val="FFFFFF"/>
      </a:lt1>
      <a:dk2>
        <a:srgbClr val="333C66"/>
      </a:dk2>
      <a:lt2>
        <a:srgbClr val="E7E9EB"/>
      </a:lt2>
      <a:accent1>
        <a:srgbClr val="4CA6D3"/>
      </a:accent1>
      <a:accent2>
        <a:srgbClr val="9CD3EF"/>
      </a:accent2>
      <a:accent3>
        <a:srgbClr val="DA4F4F"/>
      </a:accent3>
      <a:accent4>
        <a:srgbClr val="F0AF46"/>
      </a:accent4>
      <a:accent5>
        <a:srgbClr val="282938"/>
      </a:accent5>
      <a:accent6>
        <a:srgbClr val="FFFFFF"/>
      </a:accent6>
      <a:hlink>
        <a:srgbClr val="333C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lebrating World Product Day by Slidesgo">
  <a:themeElements>
    <a:clrScheme name="Simple Light">
      <a:dk1>
        <a:srgbClr val="282938"/>
      </a:dk1>
      <a:lt1>
        <a:srgbClr val="FFFFFF"/>
      </a:lt1>
      <a:dk2>
        <a:srgbClr val="333C66"/>
      </a:dk2>
      <a:lt2>
        <a:srgbClr val="E7E9EB"/>
      </a:lt2>
      <a:accent1>
        <a:srgbClr val="4CA6D3"/>
      </a:accent1>
      <a:accent2>
        <a:srgbClr val="9CD3EF"/>
      </a:accent2>
      <a:accent3>
        <a:srgbClr val="DA4F4F"/>
      </a:accent3>
      <a:accent4>
        <a:srgbClr val="F0AF46"/>
      </a:accent4>
      <a:accent5>
        <a:srgbClr val="282938"/>
      </a:accent5>
      <a:accent6>
        <a:srgbClr val="FFFFFF"/>
      </a:accent6>
      <a:hlink>
        <a:srgbClr val="333C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14911</TotalTime>
  <Words>373</Words>
  <Application>Microsoft Office PowerPoint</Application>
  <PresentationFormat>Экран (16:9)</PresentationFormat>
  <Paragraphs>142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Palatino Linotype</vt:lpstr>
      <vt:lpstr>Commissioner</vt:lpstr>
      <vt:lpstr>Calibri</vt:lpstr>
      <vt:lpstr>Arial</vt:lpstr>
      <vt:lpstr>Fira Sans</vt:lpstr>
      <vt:lpstr>Times New Roman</vt:lpstr>
      <vt:lpstr>Celebrating World Product Day by Slidesgo</vt:lpstr>
      <vt:lpstr>1_Celebrating World Product Day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MPC Design</dc:title>
  <dc:creator>Исматуллоев Хуршед Мирчалилович</dc:creator>
  <cp:lastModifiedBy>Раджабова Низора Шарбатовна</cp:lastModifiedBy>
  <cp:revision>819</cp:revision>
  <cp:lastPrinted>2025-10-28T03:34:43Z</cp:lastPrinted>
  <dcterms:modified xsi:type="dcterms:W3CDTF">2026-01-07T06:44:14Z</dcterms:modified>
</cp:coreProperties>
</file>